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105" d="100"/>
          <a:sy n="105" d="100"/>
        </p:scale>
        <p:origin x="82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DF710-60D6-4593-97DF-DE696D2ACC9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5300ADD-A961-4FE1-BEDB-0F2F823C5EA8}">
      <dgm:prSet/>
      <dgm:spPr/>
      <dgm:t>
        <a:bodyPr/>
        <a:lstStyle/>
        <a:p>
          <a:r>
            <a:rPr lang="fr-CA" b="0" i="0"/>
            <a:t>Service offert pour toutes les municipalités de la MRC ayant des fosses septiques sur son territoire</a:t>
          </a:r>
          <a:r>
            <a:rPr lang="en-US" b="0" i="0"/>
            <a:t>​</a:t>
          </a:r>
          <a:endParaRPr lang="en-US"/>
        </a:p>
      </dgm:t>
    </dgm:pt>
    <dgm:pt modelId="{AF252237-741C-4501-9D72-6CD3FE925AE4}" type="parTrans" cxnId="{F2B4C955-4B4C-4366-8D29-4E5C1C280937}">
      <dgm:prSet/>
      <dgm:spPr/>
      <dgm:t>
        <a:bodyPr/>
        <a:lstStyle/>
        <a:p>
          <a:endParaRPr lang="en-US"/>
        </a:p>
      </dgm:t>
    </dgm:pt>
    <dgm:pt modelId="{66FCF518-E4FF-4A1E-A860-F2348F1FB852}" type="sibTrans" cxnId="{F2B4C955-4B4C-4366-8D29-4E5C1C280937}">
      <dgm:prSet/>
      <dgm:spPr/>
      <dgm:t>
        <a:bodyPr/>
        <a:lstStyle/>
        <a:p>
          <a:endParaRPr lang="en-US"/>
        </a:p>
      </dgm:t>
    </dgm:pt>
    <dgm:pt modelId="{5E7D9832-A476-4BD3-90A7-35EAB59E5928}">
      <dgm:prSet/>
      <dgm:spPr/>
      <dgm:t>
        <a:bodyPr/>
        <a:lstStyle/>
        <a:p>
          <a:r>
            <a:rPr lang="fr-CA" b="0" i="0"/>
            <a:t>Plus de 4 000 fosses à vidanger sur le territoire de la MRC</a:t>
          </a:r>
          <a:r>
            <a:rPr lang="en-US" b="0" i="0"/>
            <a:t>​</a:t>
          </a:r>
          <a:endParaRPr lang="en-US"/>
        </a:p>
      </dgm:t>
    </dgm:pt>
    <dgm:pt modelId="{E827FBDF-E794-4084-8447-0CCBA92EC44F}" type="parTrans" cxnId="{5089C241-C959-4F99-9E62-DC9FC4F42744}">
      <dgm:prSet/>
      <dgm:spPr/>
      <dgm:t>
        <a:bodyPr/>
        <a:lstStyle/>
        <a:p>
          <a:endParaRPr lang="en-US"/>
        </a:p>
      </dgm:t>
    </dgm:pt>
    <dgm:pt modelId="{285D959E-2019-46FB-8606-62A11E9A7AC9}" type="sibTrans" cxnId="{5089C241-C959-4F99-9E62-DC9FC4F42744}">
      <dgm:prSet/>
      <dgm:spPr/>
      <dgm:t>
        <a:bodyPr/>
        <a:lstStyle/>
        <a:p>
          <a:endParaRPr lang="en-US"/>
        </a:p>
      </dgm:t>
    </dgm:pt>
    <dgm:pt modelId="{A866E26F-EFAB-481A-AC44-72332B71266C}">
      <dgm:prSet/>
      <dgm:spPr/>
      <dgm:t>
        <a:bodyPr/>
        <a:lstStyle/>
        <a:p>
          <a:r>
            <a:rPr lang="fr-CA" b="0" i="0"/>
            <a:t>Plus de 400 fosses à vidanger sur le territoire de la Ville de St-Ours</a:t>
          </a:r>
          <a:r>
            <a:rPr lang="en-US" b="0" i="0"/>
            <a:t>​</a:t>
          </a:r>
          <a:endParaRPr lang="en-US"/>
        </a:p>
      </dgm:t>
    </dgm:pt>
    <dgm:pt modelId="{8EF56242-E01F-452D-87D5-42B0F0C0AF6E}" type="parTrans" cxnId="{0581B1FD-9280-45E8-BDEC-ABF238AE2790}">
      <dgm:prSet/>
      <dgm:spPr/>
      <dgm:t>
        <a:bodyPr/>
        <a:lstStyle/>
        <a:p>
          <a:endParaRPr lang="en-US"/>
        </a:p>
      </dgm:t>
    </dgm:pt>
    <dgm:pt modelId="{5D4B405D-18A8-43AA-8C68-0717D65EEFB7}" type="sibTrans" cxnId="{0581B1FD-9280-45E8-BDEC-ABF238AE2790}">
      <dgm:prSet/>
      <dgm:spPr/>
      <dgm:t>
        <a:bodyPr/>
        <a:lstStyle/>
        <a:p>
          <a:endParaRPr lang="en-US"/>
        </a:p>
      </dgm:t>
    </dgm:pt>
    <dgm:pt modelId="{99E4CCFA-4DD7-41DB-82F3-2A16269424BB}">
      <dgm:prSet/>
      <dgm:spPr/>
      <dgm:t>
        <a:bodyPr/>
        <a:lstStyle/>
        <a:p>
          <a:r>
            <a:rPr lang="fr-CA" b="0" i="0"/>
            <a:t>Service sur 4 ans (appel d’offres / contrat)</a:t>
          </a:r>
          <a:r>
            <a:rPr lang="en-US" b="0" i="0"/>
            <a:t>​</a:t>
          </a:r>
          <a:endParaRPr lang="en-US"/>
        </a:p>
      </dgm:t>
    </dgm:pt>
    <dgm:pt modelId="{A40122C9-1F49-4D61-8919-1E7A4B5ED821}" type="parTrans" cxnId="{6FD1B382-E6DA-422F-90EE-10F20EE27B41}">
      <dgm:prSet/>
      <dgm:spPr/>
      <dgm:t>
        <a:bodyPr/>
        <a:lstStyle/>
        <a:p>
          <a:endParaRPr lang="en-US"/>
        </a:p>
      </dgm:t>
    </dgm:pt>
    <dgm:pt modelId="{164BA6C9-7A74-402A-9B1B-B94CDC3BBFFD}" type="sibTrans" cxnId="{6FD1B382-E6DA-422F-90EE-10F20EE27B41}">
      <dgm:prSet/>
      <dgm:spPr/>
      <dgm:t>
        <a:bodyPr/>
        <a:lstStyle/>
        <a:p>
          <a:endParaRPr lang="en-US"/>
        </a:p>
      </dgm:t>
    </dgm:pt>
    <dgm:pt modelId="{AAD2A841-2AE0-42AE-AF26-B6F306B25414}">
      <dgm:prSet/>
      <dgm:spPr/>
      <dgm:t>
        <a:bodyPr/>
        <a:lstStyle/>
        <a:p>
          <a:r>
            <a:rPr lang="fr-CA" b="0" i="0"/>
            <a:t>Vidanges de toutes les fosses dans la même année.</a:t>
          </a:r>
          <a:endParaRPr lang="en-US"/>
        </a:p>
      </dgm:t>
    </dgm:pt>
    <dgm:pt modelId="{A53420AE-9D17-4AA2-A388-C9A5BC39CF46}" type="parTrans" cxnId="{E3435080-B99E-4D50-8952-7C07F0EA04E1}">
      <dgm:prSet/>
      <dgm:spPr/>
      <dgm:t>
        <a:bodyPr/>
        <a:lstStyle/>
        <a:p>
          <a:endParaRPr lang="en-US"/>
        </a:p>
      </dgm:t>
    </dgm:pt>
    <dgm:pt modelId="{8D8E4F61-09A3-49CA-BDF2-A9716657DE6C}" type="sibTrans" cxnId="{E3435080-B99E-4D50-8952-7C07F0EA04E1}">
      <dgm:prSet/>
      <dgm:spPr/>
      <dgm:t>
        <a:bodyPr/>
        <a:lstStyle/>
        <a:p>
          <a:endParaRPr lang="en-US"/>
        </a:p>
      </dgm:t>
    </dgm:pt>
    <dgm:pt modelId="{71029649-CCE3-4B35-8D44-BE4ACDD20BCD}" type="pres">
      <dgm:prSet presAssocID="{3BBDF710-60D6-4593-97DF-DE696D2ACC99}" presName="linear" presStyleCnt="0">
        <dgm:presLayoutVars>
          <dgm:animLvl val="lvl"/>
          <dgm:resizeHandles val="exact"/>
        </dgm:presLayoutVars>
      </dgm:prSet>
      <dgm:spPr/>
    </dgm:pt>
    <dgm:pt modelId="{6FCE1785-8BFA-4481-A41F-C70BA9E482FE}" type="pres">
      <dgm:prSet presAssocID="{15300ADD-A961-4FE1-BEDB-0F2F823C5EA8}" presName="parentText" presStyleLbl="node1" presStyleIdx="0" presStyleCnt="5">
        <dgm:presLayoutVars>
          <dgm:chMax val="0"/>
          <dgm:bulletEnabled val="1"/>
        </dgm:presLayoutVars>
      </dgm:prSet>
      <dgm:spPr/>
    </dgm:pt>
    <dgm:pt modelId="{85726E54-66D0-44BB-BE64-6FCB766E8D1E}" type="pres">
      <dgm:prSet presAssocID="{66FCF518-E4FF-4A1E-A860-F2348F1FB852}" presName="spacer" presStyleCnt="0"/>
      <dgm:spPr/>
    </dgm:pt>
    <dgm:pt modelId="{04FFDEF1-9D64-47FA-A496-58E8CFA04B7E}" type="pres">
      <dgm:prSet presAssocID="{5E7D9832-A476-4BD3-90A7-35EAB59E5928}" presName="parentText" presStyleLbl="node1" presStyleIdx="1" presStyleCnt="5">
        <dgm:presLayoutVars>
          <dgm:chMax val="0"/>
          <dgm:bulletEnabled val="1"/>
        </dgm:presLayoutVars>
      </dgm:prSet>
      <dgm:spPr/>
    </dgm:pt>
    <dgm:pt modelId="{B3B74C62-AC35-42C2-B775-A6A1F6D6BD64}" type="pres">
      <dgm:prSet presAssocID="{285D959E-2019-46FB-8606-62A11E9A7AC9}" presName="spacer" presStyleCnt="0"/>
      <dgm:spPr/>
    </dgm:pt>
    <dgm:pt modelId="{57F33422-83F6-4F22-827A-5F453513DCCD}" type="pres">
      <dgm:prSet presAssocID="{A866E26F-EFAB-481A-AC44-72332B71266C}" presName="parentText" presStyleLbl="node1" presStyleIdx="2" presStyleCnt="5">
        <dgm:presLayoutVars>
          <dgm:chMax val="0"/>
          <dgm:bulletEnabled val="1"/>
        </dgm:presLayoutVars>
      </dgm:prSet>
      <dgm:spPr/>
    </dgm:pt>
    <dgm:pt modelId="{4F49BA2D-A078-42F5-BEF4-EC9491986D72}" type="pres">
      <dgm:prSet presAssocID="{5D4B405D-18A8-43AA-8C68-0717D65EEFB7}" presName="spacer" presStyleCnt="0"/>
      <dgm:spPr/>
    </dgm:pt>
    <dgm:pt modelId="{638F76EF-A7AB-482C-92A8-7DBC04A41E87}" type="pres">
      <dgm:prSet presAssocID="{99E4CCFA-4DD7-41DB-82F3-2A16269424BB}" presName="parentText" presStyleLbl="node1" presStyleIdx="3" presStyleCnt="5">
        <dgm:presLayoutVars>
          <dgm:chMax val="0"/>
          <dgm:bulletEnabled val="1"/>
        </dgm:presLayoutVars>
      </dgm:prSet>
      <dgm:spPr/>
    </dgm:pt>
    <dgm:pt modelId="{71007C25-64F5-49F8-BE80-50751B4CDBAF}" type="pres">
      <dgm:prSet presAssocID="{164BA6C9-7A74-402A-9B1B-B94CDC3BBFFD}" presName="spacer" presStyleCnt="0"/>
      <dgm:spPr/>
    </dgm:pt>
    <dgm:pt modelId="{D13B74EF-6566-47D0-9FB4-39257702AC31}" type="pres">
      <dgm:prSet presAssocID="{AAD2A841-2AE0-42AE-AF26-B6F306B25414}" presName="parentText" presStyleLbl="node1" presStyleIdx="4" presStyleCnt="5">
        <dgm:presLayoutVars>
          <dgm:chMax val="0"/>
          <dgm:bulletEnabled val="1"/>
        </dgm:presLayoutVars>
      </dgm:prSet>
      <dgm:spPr/>
    </dgm:pt>
  </dgm:ptLst>
  <dgm:cxnLst>
    <dgm:cxn modelId="{FC64AA1F-E4C2-4B33-A8A9-8B6E267ED8EC}" type="presOf" srcId="{AAD2A841-2AE0-42AE-AF26-B6F306B25414}" destId="{D13B74EF-6566-47D0-9FB4-39257702AC31}" srcOrd="0" destOrd="0" presId="urn:microsoft.com/office/officeart/2005/8/layout/vList2"/>
    <dgm:cxn modelId="{5089C241-C959-4F99-9E62-DC9FC4F42744}" srcId="{3BBDF710-60D6-4593-97DF-DE696D2ACC99}" destId="{5E7D9832-A476-4BD3-90A7-35EAB59E5928}" srcOrd="1" destOrd="0" parTransId="{E827FBDF-E794-4084-8447-0CCBA92EC44F}" sibTransId="{285D959E-2019-46FB-8606-62A11E9A7AC9}"/>
    <dgm:cxn modelId="{F2B4C955-4B4C-4366-8D29-4E5C1C280937}" srcId="{3BBDF710-60D6-4593-97DF-DE696D2ACC99}" destId="{15300ADD-A961-4FE1-BEDB-0F2F823C5EA8}" srcOrd="0" destOrd="0" parTransId="{AF252237-741C-4501-9D72-6CD3FE925AE4}" sibTransId="{66FCF518-E4FF-4A1E-A860-F2348F1FB852}"/>
    <dgm:cxn modelId="{1F01987C-EE1C-4500-97E1-45495E4C7E15}" type="presOf" srcId="{3BBDF710-60D6-4593-97DF-DE696D2ACC99}" destId="{71029649-CCE3-4B35-8D44-BE4ACDD20BCD}" srcOrd="0" destOrd="0" presId="urn:microsoft.com/office/officeart/2005/8/layout/vList2"/>
    <dgm:cxn modelId="{E3435080-B99E-4D50-8952-7C07F0EA04E1}" srcId="{3BBDF710-60D6-4593-97DF-DE696D2ACC99}" destId="{AAD2A841-2AE0-42AE-AF26-B6F306B25414}" srcOrd="4" destOrd="0" parTransId="{A53420AE-9D17-4AA2-A388-C9A5BC39CF46}" sibTransId="{8D8E4F61-09A3-49CA-BDF2-A9716657DE6C}"/>
    <dgm:cxn modelId="{6FD1B382-E6DA-422F-90EE-10F20EE27B41}" srcId="{3BBDF710-60D6-4593-97DF-DE696D2ACC99}" destId="{99E4CCFA-4DD7-41DB-82F3-2A16269424BB}" srcOrd="3" destOrd="0" parTransId="{A40122C9-1F49-4D61-8919-1E7A4B5ED821}" sibTransId="{164BA6C9-7A74-402A-9B1B-B94CDC3BBFFD}"/>
    <dgm:cxn modelId="{4E74AC8C-632F-468E-ABE4-EBEF2D222A2E}" type="presOf" srcId="{A866E26F-EFAB-481A-AC44-72332B71266C}" destId="{57F33422-83F6-4F22-827A-5F453513DCCD}" srcOrd="0" destOrd="0" presId="urn:microsoft.com/office/officeart/2005/8/layout/vList2"/>
    <dgm:cxn modelId="{6EB58198-B518-49E1-872D-F3D2E34EF39A}" type="presOf" srcId="{99E4CCFA-4DD7-41DB-82F3-2A16269424BB}" destId="{638F76EF-A7AB-482C-92A8-7DBC04A41E87}" srcOrd="0" destOrd="0" presId="urn:microsoft.com/office/officeart/2005/8/layout/vList2"/>
    <dgm:cxn modelId="{22FFC3C7-1E5C-419E-BE93-565CE459B4F8}" type="presOf" srcId="{5E7D9832-A476-4BD3-90A7-35EAB59E5928}" destId="{04FFDEF1-9D64-47FA-A496-58E8CFA04B7E}" srcOrd="0" destOrd="0" presId="urn:microsoft.com/office/officeart/2005/8/layout/vList2"/>
    <dgm:cxn modelId="{0581B1FD-9280-45E8-BDEC-ABF238AE2790}" srcId="{3BBDF710-60D6-4593-97DF-DE696D2ACC99}" destId="{A866E26F-EFAB-481A-AC44-72332B71266C}" srcOrd="2" destOrd="0" parTransId="{8EF56242-E01F-452D-87D5-42B0F0C0AF6E}" sibTransId="{5D4B405D-18A8-43AA-8C68-0717D65EEFB7}"/>
    <dgm:cxn modelId="{60D22EFE-6432-436D-930B-66654197A56E}" type="presOf" srcId="{15300ADD-A961-4FE1-BEDB-0F2F823C5EA8}" destId="{6FCE1785-8BFA-4481-A41F-C70BA9E482FE}" srcOrd="0" destOrd="0" presId="urn:microsoft.com/office/officeart/2005/8/layout/vList2"/>
    <dgm:cxn modelId="{4E19DC69-4485-4A14-818E-76830C9FB43F}" type="presParOf" srcId="{71029649-CCE3-4B35-8D44-BE4ACDD20BCD}" destId="{6FCE1785-8BFA-4481-A41F-C70BA9E482FE}" srcOrd="0" destOrd="0" presId="urn:microsoft.com/office/officeart/2005/8/layout/vList2"/>
    <dgm:cxn modelId="{8858992A-755F-44A4-9630-1B0F38B04489}" type="presParOf" srcId="{71029649-CCE3-4B35-8D44-BE4ACDD20BCD}" destId="{85726E54-66D0-44BB-BE64-6FCB766E8D1E}" srcOrd="1" destOrd="0" presId="urn:microsoft.com/office/officeart/2005/8/layout/vList2"/>
    <dgm:cxn modelId="{F9443489-DCDF-42A1-A743-3D6F6C49BDFE}" type="presParOf" srcId="{71029649-CCE3-4B35-8D44-BE4ACDD20BCD}" destId="{04FFDEF1-9D64-47FA-A496-58E8CFA04B7E}" srcOrd="2" destOrd="0" presId="urn:microsoft.com/office/officeart/2005/8/layout/vList2"/>
    <dgm:cxn modelId="{D702875C-CE88-4CE4-8A1E-6950485600A1}" type="presParOf" srcId="{71029649-CCE3-4B35-8D44-BE4ACDD20BCD}" destId="{B3B74C62-AC35-42C2-B775-A6A1F6D6BD64}" srcOrd="3" destOrd="0" presId="urn:microsoft.com/office/officeart/2005/8/layout/vList2"/>
    <dgm:cxn modelId="{57CAA2B9-0CBE-409D-9A47-4CCBC988E0D1}" type="presParOf" srcId="{71029649-CCE3-4B35-8D44-BE4ACDD20BCD}" destId="{57F33422-83F6-4F22-827A-5F453513DCCD}" srcOrd="4" destOrd="0" presId="urn:microsoft.com/office/officeart/2005/8/layout/vList2"/>
    <dgm:cxn modelId="{7E029E2A-5C13-4D28-B514-8B538052DE54}" type="presParOf" srcId="{71029649-CCE3-4B35-8D44-BE4ACDD20BCD}" destId="{4F49BA2D-A078-42F5-BEF4-EC9491986D72}" srcOrd="5" destOrd="0" presId="urn:microsoft.com/office/officeart/2005/8/layout/vList2"/>
    <dgm:cxn modelId="{7E32F5F3-3739-4993-8EE3-3E37229FD9F8}" type="presParOf" srcId="{71029649-CCE3-4B35-8D44-BE4ACDD20BCD}" destId="{638F76EF-A7AB-482C-92A8-7DBC04A41E87}" srcOrd="6" destOrd="0" presId="urn:microsoft.com/office/officeart/2005/8/layout/vList2"/>
    <dgm:cxn modelId="{1311586B-6D05-4E15-ADCD-F4A1CE9C3F68}" type="presParOf" srcId="{71029649-CCE3-4B35-8D44-BE4ACDD20BCD}" destId="{71007C25-64F5-49F8-BE80-50751B4CDBAF}" srcOrd="7" destOrd="0" presId="urn:microsoft.com/office/officeart/2005/8/layout/vList2"/>
    <dgm:cxn modelId="{768AE9CA-62F9-4B0D-A141-250B54862C05}" type="presParOf" srcId="{71029649-CCE3-4B35-8D44-BE4ACDD20BCD}" destId="{D13B74EF-6566-47D0-9FB4-39257702AC3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00F44-BF6A-4CC4-8346-64C409DF2837}" type="doc">
      <dgm:prSet loTypeId="urn:microsoft.com/office/officeart/2016/7/layout/RepeatingBendingProcessNew" loCatId="process" qsTypeId="urn:microsoft.com/office/officeart/2005/8/quickstyle/simple2" qsCatId="simple" csTypeId="urn:microsoft.com/office/officeart/2005/8/colors/accent0_3" csCatId="mainScheme"/>
      <dgm:spPr/>
      <dgm:t>
        <a:bodyPr/>
        <a:lstStyle/>
        <a:p>
          <a:endParaRPr lang="en-US"/>
        </a:p>
      </dgm:t>
    </dgm:pt>
    <dgm:pt modelId="{4C9CF77D-F2D6-44C2-9611-5664145F4D29}">
      <dgm:prSet/>
      <dgm:spPr/>
      <dgm:t>
        <a:bodyPr/>
        <a:lstStyle/>
        <a:p>
          <a:r>
            <a:rPr lang="fr-CA" b="1" i="0"/>
            <a:t>15 jours avant</a:t>
          </a:r>
          <a:r>
            <a:rPr lang="fr-FR" b="0" i="0"/>
            <a:t>​</a:t>
          </a:r>
          <a:endParaRPr lang="en-US"/>
        </a:p>
      </dgm:t>
    </dgm:pt>
    <dgm:pt modelId="{02284708-E1BD-4CFB-9879-C4EB0859D63F}" type="parTrans" cxnId="{B39AA947-4683-4EF9-8119-0E86960B653C}">
      <dgm:prSet/>
      <dgm:spPr/>
      <dgm:t>
        <a:bodyPr/>
        <a:lstStyle/>
        <a:p>
          <a:endParaRPr lang="en-US"/>
        </a:p>
      </dgm:t>
    </dgm:pt>
    <dgm:pt modelId="{E63FFBDE-9418-49B5-AC0B-1986B2C3D79D}" type="sibTrans" cxnId="{B39AA947-4683-4EF9-8119-0E86960B653C}">
      <dgm:prSet/>
      <dgm:spPr/>
      <dgm:t>
        <a:bodyPr/>
        <a:lstStyle/>
        <a:p>
          <a:endParaRPr lang="en-US"/>
        </a:p>
      </dgm:t>
    </dgm:pt>
    <dgm:pt modelId="{FFD1BBA2-56A6-4882-ABF4-F2BE54F6E519}">
      <dgm:prSet/>
      <dgm:spPr/>
      <dgm:t>
        <a:bodyPr/>
        <a:lstStyle/>
        <a:p>
          <a:r>
            <a:rPr lang="fr-CA" b="0" i="0"/>
            <a:t>Réception de l'avis de vidange​</a:t>
          </a:r>
          <a:endParaRPr lang="en-US"/>
        </a:p>
      </dgm:t>
    </dgm:pt>
    <dgm:pt modelId="{C85273C5-187A-4479-A148-88C3EF6DB450}" type="parTrans" cxnId="{F9FF803F-A436-43FF-BF53-9F38028800D6}">
      <dgm:prSet/>
      <dgm:spPr/>
      <dgm:t>
        <a:bodyPr/>
        <a:lstStyle/>
        <a:p>
          <a:endParaRPr lang="en-US"/>
        </a:p>
      </dgm:t>
    </dgm:pt>
    <dgm:pt modelId="{29BAC395-CE1D-4F35-A204-EAE535781EDE}" type="sibTrans" cxnId="{F9FF803F-A436-43FF-BF53-9F38028800D6}">
      <dgm:prSet/>
      <dgm:spPr/>
      <dgm:t>
        <a:bodyPr/>
        <a:lstStyle/>
        <a:p>
          <a:endParaRPr lang="en-US"/>
        </a:p>
      </dgm:t>
    </dgm:pt>
    <dgm:pt modelId="{C4815D2C-ED27-4FE1-9B84-B1501D212990}">
      <dgm:prSet/>
      <dgm:spPr/>
      <dgm:t>
        <a:bodyPr/>
        <a:lstStyle/>
        <a:p>
          <a:r>
            <a:rPr lang="fr-CA" b="1" i="0"/>
            <a:t>Avant la vidange</a:t>
          </a:r>
          <a:r>
            <a:rPr lang="fr-CA" b="0" i="0"/>
            <a:t>​</a:t>
          </a:r>
          <a:endParaRPr lang="en-US"/>
        </a:p>
      </dgm:t>
    </dgm:pt>
    <dgm:pt modelId="{F07F693A-9CFA-4166-B8E3-54BD5E25A818}" type="parTrans" cxnId="{49122E28-61A4-4345-992A-2B1252E98B1D}">
      <dgm:prSet/>
      <dgm:spPr/>
      <dgm:t>
        <a:bodyPr/>
        <a:lstStyle/>
        <a:p>
          <a:endParaRPr lang="en-US"/>
        </a:p>
      </dgm:t>
    </dgm:pt>
    <dgm:pt modelId="{E86C2AFC-2992-4290-A30A-75D9440C846A}" type="sibTrans" cxnId="{49122E28-61A4-4345-992A-2B1252E98B1D}">
      <dgm:prSet/>
      <dgm:spPr/>
      <dgm:t>
        <a:bodyPr/>
        <a:lstStyle/>
        <a:p>
          <a:endParaRPr lang="en-US"/>
        </a:p>
      </dgm:t>
    </dgm:pt>
    <dgm:pt modelId="{305C9CF6-ECC2-4820-B8E8-6F828C1005C6}">
      <dgm:prSet/>
      <dgm:spPr/>
      <dgm:t>
        <a:bodyPr/>
        <a:lstStyle/>
        <a:p>
          <a:r>
            <a:rPr lang="fr-CA" b="0" i="0"/>
            <a:t>Dégager les couvercles (15 cm autour)​</a:t>
          </a:r>
          <a:endParaRPr lang="en-US"/>
        </a:p>
      </dgm:t>
    </dgm:pt>
    <dgm:pt modelId="{41AF98F4-24CE-43B7-A3E5-4F9B8781ADA9}" type="parTrans" cxnId="{A249C610-8374-4430-AD93-DD642EBA1A5C}">
      <dgm:prSet/>
      <dgm:spPr/>
      <dgm:t>
        <a:bodyPr/>
        <a:lstStyle/>
        <a:p>
          <a:endParaRPr lang="en-US"/>
        </a:p>
      </dgm:t>
    </dgm:pt>
    <dgm:pt modelId="{87F62303-498A-4BE8-8163-DCDF8E8ACE58}" type="sibTrans" cxnId="{A249C610-8374-4430-AD93-DD642EBA1A5C}">
      <dgm:prSet/>
      <dgm:spPr/>
      <dgm:t>
        <a:bodyPr/>
        <a:lstStyle/>
        <a:p>
          <a:endParaRPr lang="en-US"/>
        </a:p>
      </dgm:t>
    </dgm:pt>
    <dgm:pt modelId="{39F75729-3283-431A-9332-534592CF1709}">
      <dgm:prSet/>
      <dgm:spPr/>
      <dgm:t>
        <a:bodyPr/>
        <a:lstStyle/>
        <a:p>
          <a:r>
            <a:rPr lang="fr-CA" b="0" i="0"/>
            <a:t>Identifier l'emplacement de la fosse​</a:t>
          </a:r>
          <a:endParaRPr lang="en-US"/>
        </a:p>
      </dgm:t>
    </dgm:pt>
    <dgm:pt modelId="{03310CB6-97B8-4A69-92FF-3501695B4832}" type="parTrans" cxnId="{F90D4F89-3BEC-497B-8EDD-DCC396C2E6C1}">
      <dgm:prSet/>
      <dgm:spPr/>
      <dgm:t>
        <a:bodyPr/>
        <a:lstStyle/>
        <a:p>
          <a:endParaRPr lang="en-US"/>
        </a:p>
      </dgm:t>
    </dgm:pt>
    <dgm:pt modelId="{8254CA00-1EE2-4BF8-A094-187456B236B4}" type="sibTrans" cxnId="{F90D4F89-3BEC-497B-8EDD-DCC396C2E6C1}">
      <dgm:prSet/>
      <dgm:spPr/>
      <dgm:t>
        <a:bodyPr/>
        <a:lstStyle/>
        <a:p>
          <a:endParaRPr lang="en-US"/>
        </a:p>
      </dgm:t>
    </dgm:pt>
    <dgm:pt modelId="{A976A954-6F3F-49B2-8855-617F6CD2871E}">
      <dgm:prSet/>
      <dgm:spPr/>
      <dgm:t>
        <a:bodyPr/>
        <a:lstStyle/>
        <a:p>
          <a:r>
            <a:rPr lang="fr-CA" b="0" i="0"/>
            <a:t>Assurer l'accès au camion (4,2m x 4,2m)​</a:t>
          </a:r>
          <a:endParaRPr lang="en-US"/>
        </a:p>
      </dgm:t>
    </dgm:pt>
    <dgm:pt modelId="{3331765B-3DE1-442C-964C-CE592D3E7376}" type="parTrans" cxnId="{571E479C-677E-4838-8C1E-0B1CB8E83523}">
      <dgm:prSet/>
      <dgm:spPr/>
      <dgm:t>
        <a:bodyPr/>
        <a:lstStyle/>
        <a:p>
          <a:endParaRPr lang="en-US"/>
        </a:p>
      </dgm:t>
    </dgm:pt>
    <dgm:pt modelId="{E37837DE-8AB5-4FAD-B32A-1D6AE21D211C}" type="sibTrans" cxnId="{571E479C-677E-4838-8C1E-0B1CB8E83523}">
      <dgm:prSet/>
      <dgm:spPr/>
      <dgm:t>
        <a:bodyPr/>
        <a:lstStyle/>
        <a:p>
          <a:endParaRPr lang="en-US"/>
        </a:p>
      </dgm:t>
    </dgm:pt>
    <dgm:pt modelId="{DFF6ABA3-5A19-468C-A7C7-A1D7948676B1}">
      <dgm:prSet/>
      <dgm:spPr/>
      <dgm:t>
        <a:bodyPr/>
        <a:lstStyle/>
        <a:p>
          <a:r>
            <a:rPr lang="fr-CA" b="0" i="0"/>
            <a:t>Préparer un boyau d'arrosage​</a:t>
          </a:r>
          <a:endParaRPr lang="en-US"/>
        </a:p>
      </dgm:t>
    </dgm:pt>
    <dgm:pt modelId="{CD261064-4812-4719-9432-C867A88DC197}" type="parTrans" cxnId="{B94E6221-0DDE-4EC6-9E7E-CF392681AC32}">
      <dgm:prSet/>
      <dgm:spPr/>
      <dgm:t>
        <a:bodyPr/>
        <a:lstStyle/>
        <a:p>
          <a:endParaRPr lang="en-US"/>
        </a:p>
      </dgm:t>
    </dgm:pt>
    <dgm:pt modelId="{2CF5CAA5-2948-4BA5-8DD0-ADB870A6B4F8}" type="sibTrans" cxnId="{B94E6221-0DDE-4EC6-9E7E-CF392681AC32}">
      <dgm:prSet/>
      <dgm:spPr/>
      <dgm:t>
        <a:bodyPr/>
        <a:lstStyle/>
        <a:p>
          <a:endParaRPr lang="en-US"/>
        </a:p>
      </dgm:t>
    </dgm:pt>
    <dgm:pt modelId="{0E741067-5694-4DC0-A1D1-B1975C996F22}">
      <dgm:prSet/>
      <dgm:spPr/>
      <dgm:t>
        <a:bodyPr/>
        <a:lstStyle/>
        <a:p>
          <a:r>
            <a:rPr lang="fr-CA" b="1" i="0"/>
            <a:t>Cas spéciaux (48h d'avis)</a:t>
          </a:r>
          <a:r>
            <a:rPr lang="fr-CA" b="0" i="0"/>
            <a:t>​</a:t>
          </a:r>
          <a:endParaRPr lang="en-US"/>
        </a:p>
      </dgm:t>
    </dgm:pt>
    <dgm:pt modelId="{D17F723A-569C-47B8-97F7-003AE4B9E40F}" type="parTrans" cxnId="{F81750EA-C97B-4C67-8DBF-0F2DD5E06D03}">
      <dgm:prSet/>
      <dgm:spPr/>
      <dgm:t>
        <a:bodyPr/>
        <a:lstStyle/>
        <a:p>
          <a:endParaRPr lang="en-US"/>
        </a:p>
      </dgm:t>
    </dgm:pt>
    <dgm:pt modelId="{D147A8C1-71A5-4545-91E9-4C2FDB1308DA}" type="sibTrans" cxnId="{F81750EA-C97B-4C67-8DBF-0F2DD5E06D03}">
      <dgm:prSet/>
      <dgm:spPr/>
      <dgm:t>
        <a:bodyPr/>
        <a:lstStyle/>
        <a:p>
          <a:endParaRPr lang="en-US"/>
        </a:p>
      </dgm:t>
    </dgm:pt>
    <dgm:pt modelId="{F7F216E4-C6E4-49E4-B5DE-E4030D3D6B78}">
      <dgm:prSet/>
      <dgm:spPr/>
      <dgm:t>
        <a:bodyPr/>
        <a:lstStyle/>
        <a:p>
          <a:r>
            <a:rPr lang="fr-CA" b="0" i="0"/>
            <a:t>Fosse à plus de 40m du stationnement​</a:t>
          </a:r>
          <a:endParaRPr lang="en-US"/>
        </a:p>
      </dgm:t>
    </dgm:pt>
    <dgm:pt modelId="{8CA7DB03-8AFA-4E5B-B27D-016C74A75CBA}" type="parTrans" cxnId="{FDC4658C-93F8-464B-AEB9-0A67FE449554}">
      <dgm:prSet/>
      <dgm:spPr/>
      <dgm:t>
        <a:bodyPr/>
        <a:lstStyle/>
        <a:p>
          <a:endParaRPr lang="en-US"/>
        </a:p>
      </dgm:t>
    </dgm:pt>
    <dgm:pt modelId="{EA3BEFC8-7B43-4A97-BF26-A1A4356DB1B4}" type="sibTrans" cxnId="{FDC4658C-93F8-464B-AEB9-0A67FE449554}">
      <dgm:prSet/>
      <dgm:spPr/>
      <dgm:t>
        <a:bodyPr/>
        <a:lstStyle/>
        <a:p>
          <a:endParaRPr lang="en-US"/>
        </a:p>
      </dgm:t>
    </dgm:pt>
    <dgm:pt modelId="{E78F7D92-DB1E-42EC-9835-96053D81C62F}">
      <dgm:prSet/>
      <dgm:spPr/>
      <dgm:t>
        <a:bodyPr/>
        <a:lstStyle/>
        <a:p>
          <a:r>
            <a:rPr lang="fr-CA" b="0" i="0"/>
            <a:t>Autres empêchements (sous le patio, aménagement paysager, etc</a:t>
          </a:r>
          <a:endParaRPr lang="en-US"/>
        </a:p>
      </dgm:t>
    </dgm:pt>
    <dgm:pt modelId="{E756D840-9F1A-4A25-BE04-047FB92970C2}" type="parTrans" cxnId="{BAE7ADCF-C869-4750-91D2-E39D676159D9}">
      <dgm:prSet/>
      <dgm:spPr/>
      <dgm:t>
        <a:bodyPr/>
        <a:lstStyle/>
        <a:p>
          <a:endParaRPr lang="en-US"/>
        </a:p>
      </dgm:t>
    </dgm:pt>
    <dgm:pt modelId="{1A4FE791-B6E6-45AD-85F6-9E50597B755A}" type="sibTrans" cxnId="{BAE7ADCF-C869-4750-91D2-E39D676159D9}">
      <dgm:prSet/>
      <dgm:spPr/>
      <dgm:t>
        <a:bodyPr/>
        <a:lstStyle/>
        <a:p>
          <a:endParaRPr lang="en-US"/>
        </a:p>
      </dgm:t>
    </dgm:pt>
    <dgm:pt modelId="{8506A21B-B099-43F3-AA10-952B2A1A2A70}" type="pres">
      <dgm:prSet presAssocID="{EE300F44-BF6A-4CC4-8346-64C409DF2837}" presName="Name0" presStyleCnt="0">
        <dgm:presLayoutVars>
          <dgm:dir/>
          <dgm:resizeHandles val="exact"/>
        </dgm:presLayoutVars>
      </dgm:prSet>
      <dgm:spPr/>
    </dgm:pt>
    <dgm:pt modelId="{0BAD4C0D-5002-4A46-A413-28375AE2F136}" type="pres">
      <dgm:prSet presAssocID="{4C9CF77D-F2D6-44C2-9611-5664145F4D29}" presName="node" presStyleLbl="node1" presStyleIdx="0" presStyleCnt="10">
        <dgm:presLayoutVars>
          <dgm:bulletEnabled val="1"/>
        </dgm:presLayoutVars>
      </dgm:prSet>
      <dgm:spPr/>
    </dgm:pt>
    <dgm:pt modelId="{28639C14-757C-45F1-9121-1B66FF767E45}" type="pres">
      <dgm:prSet presAssocID="{E63FFBDE-9418-49B5-AC0B-1986B2C3D79D}" presName="sibTrans" presStyleLbl="sibTrans1D1" presStyleIdx="0" presStyleCnt="9"/>
      <dgm:spPr/>
    </dgm:pt>
    <dgm:pt modelId="{97787307-E944-4B66-8629-755347CE899B}" type="pres">
      <dgm:prSet presAssocID="{E63FFBDE-9418-49B5-AC0B-1986B2C3D79D}" presName="connectorText" presStyleLbl="sibTrans1D1" presStyleIdx="0" presStyleCnt="9"/>
      <dgm:spPr/>
    </dgm:pt>
    <dgm:pt modelId="{80FE44E8-04B9-44F8-8BA9-24A334975B1B}" type="pres">
      <dgm:prSet presAssocID="{FFD1BBA2-56A6-4882-ABF4-F2BE54F6E519}" presName="node" presStyleLbl="node1" presStyleIdx="1" presStyleCnt="10">
        <dgm:presLayoutVars>
          <dgm:bulletEnabled val="1"/>
        </dgm:presLayoutVars>
      </dgm:prSet>
      <dgm:spPr/>
    </dgm:pt>
    <dgm:pt modelId="{82EEA787-F4E4-4B24-BAA4-00EAFE5A347E}" type="pres">
      <dgm:prSet presAssocID="{29BAC395-CE1D-4F35-A204-EAE535781EDE}" presName="sibTrans" presStyleLbl="sibTrans1D1" presStyleIdx="1" presStyleCnt="9"/>
      <dgm:spPr/>
    </dgm:pt>
    <dgm:pt modelId="{D5C92B9D-358B-4843-ACEC-579034D219EC}" type="pres">
      <dgm:prSet presAssocID="{29BAC395-CE1D-4F35-A204-EAE535781EDE}" presName="connectorText" presStyleLbl="sibTrans1D1" presStyleIdx="1" presStyleCnt="9"/>
      <dgm:spPr/>
    </dgm:pt>
    <dgm:pt modelId="{6BA111EC-579C-4F52-8D07-F2D9B1D64444}" type="pres">
      <dgm:prSet presAssocID="{C4815D2C-ED27-4FE1-9B84-B1501D212990}" presName="node" presStyleLbl="node1" presStyleIdx="2" presStyleCnt="10">
        <dgm:presLayoutVars>
          <dgm:bulletEnabled val="1"/>
        </dgm:presLayoutVars>
      </dgm:prSet>
      <dgm:spPr/>
    </dgm:pt>
    <dgm:pt modelId="{0609E96B-5CB8-4503-9F11-A960B39AC095}" type="pres">
      <dgm:prSet presAssocID="{E86C2AFC-2992-4290-A30A-75D9440C846A}" presName="sibTrans" presStyleLbl="sibTrans1D1" presStyleIdx="2" presStyleCnt="9"/>
      <dgm:spPr/>
    </dgm:pt>
    <dgm:pt modelId="{963AF8D6-851A-4A7D-BAC6-3A050C947CBE}" type="pres">
      <dgm:prSet presAssocID="{E86C2AFC-2992-4290-A30A-75D9440C846A}" presName="connectorText" presStyleLbl="sibTrans1D1" presStyleIdx="2" presStyleCnt="9"/>
      <dgm:spPr/>
    </dgm:pt>
    <dgm:pt modelId="{BCAFD46A-3B84-4017-88EC-3FFD3F8581E5}" type="pres">
      <dgm:prSet presAssocID="{305C9CF6-ECC2-4820-B8E8-6F828C1005C6}" presName="node" presStyleLbl="node1" presStyleIdx="3" presStyleCnt="10">
        <dgm:presLayoutVars>
          <dgm:bulletEnabled val="1"/>
        </dgm:presLayoutVars>
      </dgm:prSet>
      <dgm:spPr/>
    </dgm:pt>
    <dgm:pt modelId="{314C9674-2868-4921-B7FC-7F699F1E63E5}" type="pres">
      <dgm:prSet presAssocID="{87F62303-498A-4BE8-8163-DCDF8E8ACE58}" presName="sibTrans" presStyleLbl="sibTrans1D1" presStyleIdx="3" presStyleCnt="9"/>
      <dgm:spPr/>
    </dgm:pt>
    <dgm:pt modelId="{7DC7E736-1447-456C-95C3-B48D0D94F2BE}" type="pres">
      <dgm:prSet presAssocID="{87F62303-498A-4BE8-8163-DCDF8E8ACE58}" presName="connectorText" presStyleLbl="sibTrans1D1" presStyleIdx="3" presStyleCnt="9"/>
      <dgm:spPr/>
    </dgm:pt>
    <dgm:pt modelId="{D9F2E2F1-2079-4022-B157-FBFBEF203A78}" type="pres">
      <dgm:prSet presAssocID="{39F75729-3283-431A-9332-534592CF1709}" presName="node" presStyleLbl="node1" presStyleIdx="4" presStyleCnt="10">
        <dgm:presLayoutVars>
          <dgm:bulletEnabled val="1"/>
        </dgm:presLayoutVars>
      </dgm:prSet>
      <dgm:spPr/>
    </dgm:pt>
    <dgm:pt modelId="{8C4463A1-5E32-4DDD-9383-5D290FE5E7A6}" type="pres">
      <dgm:prSet presAssocID="{8254CA00-1EE2-4BF8-A094-187456B236B4}" presName="sibTrans" presStyleLbl="sibTrans1D1" presStyleIdx="4" presStyleCnt="9"/>
      <dgm:spPr/>
    </dgm:pt>
    <dgm:pt modelId="{FE1ED658-007B-4ADA-B4C8-B3B9FE36072E}" type="pres">
      <dgm:prSet presAssocID="{8254CA00-1EE2-4BF8-A094-187456B236B4}" presName="connectorText" presStyleLbl="sibTrans1D1" presStyleIdx="4" presStyleCnt="9"/>
      <dgm:spPr/>
    </dgm:pt>
    <dgm:pt modelId="{809F68AE-3F4B-4201-B620-20E4C63DD3D3}" type="pres">
      <dgm:prSet presAssocID="{A976A954-6F3F-49B2-8855-617F6CD2871E}" presName="node" presStyleLbl="node1" presStyleIdx="5" presStyleCnt="10">
        <dgm:presLayoutVars>
          <dgm:bulletEnabled val="1"/>
        </dgm:presLayoutVars>
      </dgm:prSet>
      <dgm:spPr/>
    </dgm:pt>
    <dgm:pt modelId="{03DD1767-DA07-49D3-A296-D506AEDF2277}" type="pres">
      <dgm:prSet presAssocID="{E37837DE-8AB5-4FAD-B32A-1D6AE21D211C}" presName="sibTrans" presStyleLbl="sibTrans1D1" presStyleIdx="5" presStyleCnt="9"/>
      <dgm:spPr/>
    </dgm:pt>
    <dgm:pt modelId="{2ED5C7A1-C05D-49DE-B772-62FF267459D7}" type="pres">
      <dgm:prSet presAssocID="{E37837DE-8AB5-4FAD-B32A-1D6AE21D211C}" presName="connectorText" presStyleLbl="sibTrans1D1" presStyleIdx="5" presStyleCnt="9"/>
      <dgm:spPr/>
    </dgm:pt>
    <dgm:pt modelId="{93E74018-3D1D-4CFE-8E45-D0ECB9C51B49}" type="pres">
      <dgm:prSet presAssocID="{DFF6ABA3-5A19-468C-A7C7-A1D7948676B1}" presName="node" presStyleLbl="node1" presStyleIdx="6" presStyleCnt="10">
        <dgm:presLayoutVars>
          <dgm:bulletEnabled val="1"/>
        </dgm:presLayoutVars>
      </dgm:prSet>
      <dgm:spPr/>
    </dgm:pt>
    <dgm:pt modelId="{C9644F6E-450A-4684-9219-A0A42F45F34B}" type="pres">
      <dgm:prSet presAssocID="{2CF5CAA5-2948-4BA5-8DD0-ADB870A6B4F8}" presName="sibTrans" presStyleLbl="sibTrans1D1" presStyleIdx="6" presStyleCnt="9"/>
      <dgm:spPr/>
    </dgm:pt>
    <dgm:pt modelId="{8238D845-6780-422B-AD81-ABF573B18C42}" type="pres">
      <dgm:prSet presAssocID="{2CF5CAA5-2948-4BA5-8DD0-ADB870A6B4F8}" presName="connectorText" presStyleLbl="sibTrans1D1" presStyleIdx="6" presStyleCnt="9"/>
      <dgm:spPr/>
    </dgm:pt>
    <dgm:pt modelId="{BF29B04D-DA55-478B-BDD6-A239678A82C7}" type="pres">
      <dgm:prSet presAssocID="{0E741067-5694-4DC0-A1D1-B1975C996F22}" presName="node" presStyleLbl="node1" presStyleIdx="7" presStyleCnt="10">
        <dgm:presLayoutVars>
          <dgm:bulletEnabled val="1"/>
        </dgm:presLayoutVars>
      </dgm:prSet>
      <dgm:spPr/>
    </dgm:pt>
    <dgm:pt modelId="{EFEF146F-9E4F-4208-85B6-15BE67A7E939}" type="pres">
      <dgm:prSet presAssocID="{D147A8C1-71A5-4545-91E9-4C2FDB1308DA}" presName="sibTrans" presStyleLbl="sibTrans1D1" presStyleIdx="7" presStyleCnt="9"/>
      <dgm:spPr/>
    </dgm:pt>
    <dgm:pt modelId="{313B1CC8-87D7-4B11-9840-4FF803526D87}" type="pres">
      <dgm:prSet presAssocID="{D147A8C1-71A5-4545-91E9-4C2FDB1308DA}" presName="connectorText" presStyleLbl="sibTrans1D1" presStyleIdx="7" presStyleCnt="9"/>
      <dgm:spPr/>
    </dgm:pt>
    <dgm:pt modelId="{A98A8EA1-CBB2-470A-A29F-8389A3E3A35A}" type="pres">
      <dgm:prSet presAssocID="{F7F216E4-C6E4-49E4-B5DE-E4030D3D6B78}" presName="node" presStyleLbl="node1" presStyleIdx="8" presStyleCnt="10">
        <dgm:presLayoutVars>
          <dgm:bulletEnabled val="1"/>
        </dgm:presLayoutVars>
      </dgm:prSet>
      <dgm:spPr/>
    </dgm:pt>
    <dgm:pt modelId="{652620A8-A589-431A-A76C-3ABA648D5A62}" type="pres">
      <dgm:prSet presAssocID="{EA3BEFC8-7B43-4A97-BF26-A1A4356DB1B4}" presName="sibTrans" presStyleLbl="sibTrans1D1" presStyleIdx="8" presStyleCnt="9"/>
      <dgm:spPr/>
    </dgm:pt>
    <dgm:pt modelId="{C2195E59-5870-47E0-8346-7E595BDABEC8}" type="pres">
      <dgm:prSet presAssocID="{EA3BEFC8-7B43-4A97-BF26-A1A4356DB1B4}" presName="connectorText" presStyleLbl="sibTrans1D1" presStyleIdx="8" presStyleCnt="9"/>
      <dgm:spPr/>
    </dgm:pt>
    <dgm:pt modelId="{5D94AB45-8C57-4C14-9B49-7E315BF12243}" type="pres">
      <dgm:prSet presAssocID="{E78F7D92-DB1E-42EC-9835-96053D81C62F}" presName="node" presStyleLbl="node1" presStyleIdx="9" presStyleCnt="10">
        <dgm:presLayoutVars>
          <dgm:bulletEnabled val="1"/>
        </dgm:presLayoutVars>
      </dgm:prSet>
      <dgm:spPr/>
    </dgm:pt>
  </dgm:ptLst>
  <dgm:cxnLst>
    <dgm:cxn modelId="{21CAD800-DDC7-43F1-91E1-5E9D4E7D0E79}" type="presOf" srcId="{E86C2AFC-2992-4290-A30A-75D9440C846A}" destId="{963AF8D6-851A-4A7D-BAC6-3A050C947CBE}" srcOrd="1" destOrd="0" presId="urn:microsoft.com/office/officeart/2016/7/layout/RepeatingBendingProcessNew"/>
    <dgm:cxn modelId="{A96EEF02-919B-4CB0-8DD0-37A671E04B94}" type="presOf" srcId="{87F62303-498A-4BE8-8163-DCDF8E8ACE58}" destId="{314C9674-2868-4921-B7FC-7F699F1E63E5}" srcOrd="0" destOrd="0" presId="urn:microsoft.com/office/officeart/2016/7/layout/RepeatingBendingProcessNew"/>
    <dgm:cxn modelId="{DFCB9905-01C6-4009-B52F-FD973FFFC110}" type="presOf" srcId="{C4815D2C-ED27-4FE1-9B84-B1501D212990}" destId="{6BA111EC-579C-4F52-8D07-F2D9B1D64444}" srcOrd="0" destOrd="0" presId="urn:microsoft.com/office/officeart/2016/7/layout/RepeatingBendingProcessNew"/>
    <dgm:cxn modelId="{9A88DB08-5FDE-44E3-9263-A28EA649ABF1}" type="presOf" srcId="{305C9CF6-ECC2-4820-B8E8-6F828C1005C6}" destId="{BCAFD46A-3B84-4017-88EC-3FFD3F8581E5}" srcOrd="0" destOrd="0" presId="urn:microsoft.com/office/officeart/2016/7/layout/RepeatingBendingProcessNew"/>
    <dgm:cxn modelId="{50AB120A-08BD-4953-9644-01437415A921}" type="presOf" srcId="{0E741067-5694-4DC0-A1D1-B1975C996F22}" destId="{BF29B04D-DA55-478B-BDD6-A239678A82C7}" srcOrd="0" destOrd="0" presId="urn:microsoft.com/office/officeart/2016/7/layout/RepeatingBendingProcessNew"/>
    <dgm:cxn modelId="{A249C610-8374-4430-AD93-DD642EBA1A5C}" srcId="{EE300F44-BF6A-4CC4-8346-64C409DF2837}" destId="{305C9CF6-ECC2-4820-B8E8-6F828C1005C6}" srcOrd="3" destOrd="0" parTransId="{41AF98F4-24CE-43B7-A3E5-4F9B8781ADA9}" sibTransId="{87F62303-498A-4BE8-8163-DCDF8E8ACE58}"/>
    <dgm:cxn modelId="{FEFA451C-8874-4055-9011-6385E588FD70}" type="presOf" srcId="{D147A8C1-71A5-4545-91E9-4C2FDB1308DA}" destId="{EFEF146F-9E4F-4208-85B6-15BE67A7E939}" srcOrd="0" destOrd="0" presId="urn:microsoft.com/office/officeart/2016/7/layout/RepeatingBendingProcessNew"/>
    <dgm:cxn modelId="{B94E6221-0DDE-4EC6-9E7E-CF392681AC32}" srcId="{EE300F44-BF6A-4CC4-8346-64C409DF2837}" destId="{DFF6ABA3-5A19-468C-A7C7-A1D7948676B1}" srcOrd="6" destOrd="0" parTransId="{CD261064-4812-4719-9432-C867A88DC197}" sibTransId="{2CF5CAA5-2948-4BA5-8DD0-ADB870A6B4F8}"/>
    <dgm:cxn modelId="{4B7C8B23-07FA-4CE9-9420-271ADB40D257}" type="presOf" srcId="{FFD1BBA2-56A6-4882-ABF4-F2BE54F6E519}" destId="{80FE44E8-04B9-44F8-8BA9-24A334975B1B}" srcOrd="0" destOrd="0" presId="urn:microsoft.com/office/officeart/2016/7/layout/RepeatingBendingProcessNew"/>
    <dgm:cxn modelId="{AD457C24-E373-4548-B820-3797FB8A7E64}" type="presOf" srcId="{8254CA00-1EE2-4BF8-A094-187456B236B4}" destId="{8C4463A1-5E32-4DDD-9383-5D290FE5E7A6}" srcOrd="0" destOrd="0" presId="urn:microsoft.com/office/officeart/2016/7/layout/RepeatingBendingProcessNew"/>
    <dgm:cxn modelId="{49122E28-61A4-4345-992A-2B1252E98B1D}" srcId="{EE300F44-BF6A-4CC4-8346-64C409DF2837}" destId="{C4815D2C-ED27-4FE1-9B84-B1501D212990}" srcOrd="2" destOrd="0" parTransId="{F07F693A-9CFA-4166-B8E3-54BD5E25A818}" sibTransId="{E86C2AFC-2992-4290-A30A-75D9440C846A}"/>
    <dgm:cxn modelId="{9C501D2B-A82C-4DCE-93EA-1DDAD89E0764}" type="presOf" srcId="{D147A8C1-71A5-4545-91E9-4C2FDB1308DA}" destId="{313B1CC8-87D7-4B11-9840-4FF803526D87}" srcOrd="1" destOrd="0" presId="urn:microsoft.com/office/officeart/2016/7/layout/RepeatingBendingProcessNew"/>
    <dgm:cxn modelId="{F9FF803F-A436-43FF-BF53-9F38028800D6}" srcId="{EE300F44-BF6A-4CC4-8346-64C409DF2837}" destId="{FFD1BBA2-56A6-4882-ABF4-F2BE54F6E519}" srcOrd="1" destOrd="0" parTransId="{C85273C5-187A-4479-A148-88C3EF6DB450}" sibTransId="{29BAC395-CE1D-4F35-A204-EAE535781EDE}"/>
    <dgm:cxn modelId="{B39AA947-4683-4EF9-8119-0E86960B653C}" srcId="{EE300F44-BF6A-4CC4-8346-64C409DF2837}" destId="{4C9CF77D-F2D6-44C2-9611-5664145F4D29}" srcOrd="0" destOrd="0" parTransId="{02284708-E1BD-4CFB-9879-C4EB0859D63F}" sibTransId="{E63FFBDE-9418-49B5-AC0B-1986B2C3D79D}"/>
    <dgm:cxn modelId="{5E5BBB54-192A-4230-8B33-38AA5C356407}" type="presOf" srcId="{DFF6ABA3-5A19-468C-A7C7-A1D7948676B1}" destId="{93E74018-3D1D-4CFE-8E45-D0ECB9C51B49}" srcOrd="0" destOrd="0" presId="urn:microsoft.com/office/officeart/2016/7/layout/RepeatingBendingProcessNew"/>
    <dgm:cxn modelId="{44C8A075-E1B1-40DB-B597-59D98C27DA89}" type="presOf" srcId="{2CF5CAA5-2948-4BA5-8DD0-ADB870A6B4F8}" destId="{8238D845-6780-422B-AD81-ABF573B18C42}" srcOrd="1" destOrd="0" presId="urn:microsoft.com/office/officeart/2016/7/layout/RepeatingBendingProcessNew"/>
    <dgm:cxn modelId="{8EE86376-23D8-4565-B215-95F586E478F0}" type="presOf" srcId="{E63FFBDE-9418-49B5-AC0B-1986B2C3D79D}" destId="{97787307-E944-4B66-8629-755347CE899B}" srcOrd="1" destOrd="0" presId="urn:microsoft.com/office/officeart/2016/7/layout/RepeatingBendingProcessNew"/>
    <dgm:cxn modelId="{A9908782-797A-4496-A3D9-704C4BF85B92}" type="presOf" srcId="{E37837DE-8AB5-4FAD-B32A-1D6AE21D211C}" destId="{03DD1767-DA07-49D3-A296-D506AEDF2277}" srcOrd="0" destOrd="0" presId="urn:microsoft.com/office/officeart/2016/7/layout/RepeatingBendingProcessNew"/>
    <dgm:cxn modelId="{B6E49783-9471-4A40-9E14-54794EE1CDAA}" type="presOf" srcId="{EA3BEFC8-7B43-4A97-BF26-A1A4356DB1B4}" destId="{652620A8-A589-431A-A76C-3ABA648D5A62}" srcOrd="0" destOrd="0" presId="urn:microsoft.com/office/officeart/2016/7/layout/RepeatingBendingProcessNew"/>
    <dgm:cxn modelId="{F90D4F89-3BEC-497B-8EDD-DCC396C2E6C1}" srcId="{EE300F44-BF6A-4CC4-8346-64C409DF2837}" destId="{39F75729-3283-431A-9332-534592CF1709}" srcOrd="4" destOrd="0" parTransId="{03310CB6-97B8-4A69-92FF-3501695B4832}" sibTransId="{8254CA00-1EE2-4BF8-A094-187456B236B4}"/>
    <dgm:cxn modelId="{BF9A7589-B28F-401C-9E0B-A434BBA092A2}" type="presOf" srcId="{2CF5CAA5-2948-4BA5-8DD0-ADB870A6B4F8}" destId="{C9644F6E-450A-4684-9219-A0A42F45F34B}" srcOrd="0" destOrd="0" presId="urn:microsoft.com/office/officeart/2016/7/layout/RepeatingBendingProcessNew"/>
    <dgm:cxn modelId="{FDC4658C-93F8-464B-AEB9-0A67FE449554}" srcId="{EE300F44-BF6A-4CC4-8346-64C409DF2837}" destId="{F7F216E4-C6E4-49E4-B5DE-E4030D3D6B78}" srcOrd="8" destOrd="0" parTransId="{8CA7DB03-8AFA-4E5B-B27D-016C74A75CBA}" sibTransId="{EA3BEFC8-7B43-4A97-BF26-A1A4356DB1B4}"/>
    <dgm:cxn modelId="{D3F98395-3C4D-47D6-B89E-74A201315A3F}" type="presOf" srcId="{EE300F44-BF6A-4CC4-8346-64C409DF2837}" destId="{8506A21B-B099-43F3-AA10-952B2A1A2A70}" srcOrd="0" destOrd="0" presId="urn:microsoft.com/office/officeart/2016/7/layout/RepeatingBendingProcessNew"/>
    <dgm:cxn modelId="{88474099-5A34-49AD-8C77-D3E7D5998126}" type="presOf" srcId="{E78F7D92-DB1E-42EC-9835-96053D81C62F}" destId="{5D94AB45-8C57-4C14-9B49-7E315BF12243}" srcOrd="0" destOrd="0" presId="urn:microsoft.com/office/officeart/2016/7/layout/RepeatingBendingProcessNew"/>
    <dgm:cxn modelId="{571E479C-677E-4838-8C1E-0B1CB8E83523}" srcId="{EE300F44-BF6A-4CC4-8346-64C409DF2837}" destId="{A976A954-6F3F-49B2-8855-617F6CD2871E}" srcOrd="5" destOrd="0" parTransId="{3331765B-3DE1-442C-964C-CE592D3E7376}" sibTransId="{E37837DE-8AB5-4FAD-B32A-1D6AE21D211C}"/>
    <dgm:cxn modelId="{E599CC9C-B825-4F81-A203-9F6369EA5AEC}" type="presOf" srcId="{A976A954-6F3F-49B2-8855-617F6CD2871E}" destId="{809F68AE-3F4B-4201-B620-20E4C63DD3D3}" srcOrd="0" destOrd="0" presId="urn:microsoft.com/office/officeart/2016/7/layout/RepeatingBendingProcessNew"/>
    <dgm:cxn modelId="{8A4D3FA3-2D17-4B87-97EC-F11DB47BBB71}" type="presOf" srcId="{29BAC395-CE1D-4F35-A204-EAE535781EDE}" destId="{D5C92B9D-358B-4843-ACEC-579034D219EC}" srcOrd="1" destOrd="0" presId="urn:microsoft.com/office/officeart/2016/7/layout/RepeatingBendingProcessNew"/>
    <dgm:cxn modelId="{0A3739A9-1899-4400-B4F7-80AE1B4A4827}" type="presOf" srcId="{F7F216E4-C6E4-49E4-B5DE-E4030D3D6B78}" destId="{A98A8EA1-CBB2-470A-A29F-8389A3E3A35A}" srcOrd="0" destOrd="0" presId="urn:microsoft.com/office/officeart/2016/7/layout/RepeatingBendingProcessNew"/>
    <dgm:cxn modelId="{C18062B5-2C7D-4FBA-B0D7-4294DC8BCF19}" type="presOf" srcId="{39F75729-3283-431A-9332-534592CF1709}" destId="{D9F2E2F1-2079-4022-B157-FBFBEF203A78}" srcOrd="0" destOrd="0" presId="urn:microsoft.com/office/officeart/2016/7/layout/RepeatingBendingProcessNew"/>
    <dgm:cxn modelId="{6EA96BBA-06DD-4563-A588-09D3AF44DB9C}" type="presOf" srcId="{EA3BEFC8-7B43-4A97-BF26-A1A4356DB1B4}" destId="{C2195E59-5870-47E0-8346-7E595BDABEC8}" srcOrd="1" destOrd="0" presId="urn:microsoft.com/office/officeart/2016/7/layout/RepeatingBendingProcessNew"/>
    <dgm:cxn modelId="{19BC66CF-3507-4B80-9E07-79DE4A1C01F5}" type="presOf" srcId="{87F62303-498A-4BE8-8163-DCDF8E8ACE58}" destId="{7DC7E736-1447-456C-95C3-B48D0D94F2BE}" srcOrd="1" destOrd="0" presId="urn:microsoft.com/office/officeart/2016/7/layout/RepeatingBendingProcessNew"/>
    <dgm:cxn modelId="{BAE7ADCF-C869-4750-91D2-E39D676159D9}" srcId="{EE300F44-BF6A-4CC4-8346-64C409DF2837}" destId="{E78F7D92-DB1E-42EC-9835-96053D81C62F}" srcOrd="9" destOrd="0" parTransId="{E756D840-9F1A-4A25-BE04-047FB92970C2}" sibTransId="{1A4FE791-B6E6-45AD-85F6-9E50597B755A}"/>
    <dgm:cxn modelId="{783C48D4-22D4-4F9E-B471-D6FAF528C3C0}" type="presOf" srcId="{E63FFBDE-9418-49B5-AC0B-1986B2C3D79D}" destId="{28639C14-757C-45F1-9121-1B66FF767E45}" srcOrd="0" destOrd="0" presId="urn:microsoft.com/office/officeart/2016/7/layout/RepeatingBendingProcessNew"/>
    <dgm:cxn modelId="{3D538DDE-D8B8-40FC-BD80-A719741C18A6}" type="presOf" srcId="{4C9CF77D-F2D6-44C2-9611-5664145F4D29}" destId="{0BAD4C0D-5002-4A46-A413-28375AE2F136}" srcOrd="0" destOrd="0" presId="urn:microsoft.com/office/officeart/2016/7/layout/RepeatingBendingProcessNew"/>
    <dgm:cxn modelId="{84BC98DF-3B85-4D54-88EE-E9D990669371}" type="presOf" srcId="{E37837DE-8AB5-4FAD-B32A-1D6AE21D211C}" destId="{2ED5C7A1-C05D-49DE-B772-62FF267459D7}" srcOrd="1" destOrd="0" presId="urn:microsoft.com/office/officeart/2016/7/layout/RepeatingBendingProcessNew"/>
    <dgm:cxn modelId="{DE79ECE5-3C02-47CB-9BDC-F8659017AF6E}" type="presOf" srcId="{8254CA00-1EE2-4BF8-A094-187456B236B4}" destId="{FE1ED658-007B-4ADA-B4C8-B3B9FE36072E}" srcOrd="1" destOrd="0" presId="urn:microsoft.com/office/officeart/2016/7/layout/RepeatingBendingProcessNew"/>
    <dgm:cxn modelId="{F81750EA-C97B-4C67-8DBF-0F2DD5E06D03}" srcId="{EE300F44-BF6A-4CC4-8346-64C409DF2837}" destId="{0E741067-5694-4DC0-A1D1-B1975C996F22}" srcOrd="7" destOrd="0" parTransId="{D17F723A-569C-47B8-97F7-003AE4B9E40F}" sibTransId="{D147A8C1-71A5-4545-91E9-4C2FDB1308DA}"/>
    <dgm:cxn modelId="{C9EFD8F5-442F-464A-B70B-78D1E4B5537C}" type="presOf" srcId="{E86C2AFC-2992-4290-A30A-75D9440C846A}" destId="{0609E96B-5CB8-4503-9F11-A960B39AC095}" srcOrd="0" destOrd="0" presId="urn:microsoft.com/office/officeart/2016/7/layout/RepeatingBendingProcessNew"/>
    <dgm:cxn modelId="{BB81F7F6-77B9-4750-8D98-DEBE01F8B802}" type="presOf" srcId="{29BAC395-CE1D-4F35-A204-EAE535781EDE}" destId="{82EEA787-F4E4-4B24-BAA4-00EAFE5A347E}" srcOrd="0" destOrd="0" presId="urn:microsoft.com/office/officeart/2016/7/layout/RepeatingBendingProcessNew"/>
    <dgm:cxn modelId="{406E764C-C004-4027-8619-C1ED6C05F728}" type="presParOf" srcId="{8506A21B-B099-43F3-AA10-952B2A1A2A70}" destId="{0BAD4C0D-5002-4A46-A413-28375AE2F136}" srcOrd="0" destOrd="0" presId="urn:microsoft.com/office/officeart/2016/7/layout/RepeatingBendingProcessNew"/>
    <dgm:cxn modelId="{A7F1141F-09E1-453D-9D97-D77669236091}" type="presParOf" srcId="{8506A21B-B099-43F3-AA10-952B2A1A2A70}" destId="{28639C14-757C-45F1-9121-1B66FF767E45}" srcOrd="1" destOrd="0" presId="urn:microsoft.com/office/officeart/2016/7/layout/RepeatingBendingProcessNew"/>
    <dgm:cxn modelId="{291A87BE-1D2B-4185-8229-D6F2E6C80AF4}" type="presParOf" srcId="{28639C14-757C-45F1-9121-1B66FF767E45}" destId="{97787307-E944-4B66-8629-755347CE899B}" srcOrd="0" destOrd="0" presId="urn:microsoft.com/office/officeart/2016/7/layout/RepeatingBendingProcessNew"/>
    <dgm:cxn modelId="{F9BBE9D0-E6A9-4F26-9898-B3EAFBEABE24}" type="presParOf" srcId="{8506A21B-B099-43F3-AA10-952B2A1A2A70}" destId="{80FE44E8-04B9-44F8-8BA9-24A334975B1B}" srcOrd="2" destOrd="0" presId="urn:microsoft.com/office/officeart/2016/7/layout/RepeatingBendingProcessNew"/>
    <dgm:cxn modelId="{5C9BA125-E18F-476B-8201-920386A9DD24}" type="presParOf" srcId="{8506A21B-B099-43F3-AA10-952B2A1A2A70}" destId="{82EEA787-F4E4-4B24-BAA4-00EAFE5A347E}" srcOrd="3" destOrd="0" presId="urn:microsoft.com/office/officeart/2016/7/layout/RepeatingBendingProcessNew"/>
    <dgm:cxn modelId="{3BAC9DF5-CC52-4F7F-AA8E-019AF74A6C96}" type="presParOf" srcId="{82EEA787-F4E4-4B24-BAA4-00EAFE5A347E}" destId="{D5C92B9D-358B-4843-ACEC-579034D219EC}" srcOrd="0" destOrd="0" presId="urn:microsoft.com/office/officeart/2016/7/layout/RepeatingBendingProcessNew"/>
    <dgm:cxn modelId="{D3449A6F-CA45-4283-ADC0-3F17A6CB4015}" type="presParOf" srcId="{8506A21B-B099-43F3-AA10-952B2A1A2A70}" destId="{6BA111EC-579C-4F52-8D07-F2D9B1D64444}" srcOrd="4" destOrd="0" presId="urn:microsoft.com/office/officeart/2016/7/layout/RepeatingBendingProcessNew"/>
    <dgm:cxn modelId="{C1D0476E-82A8-46DF-B85F-1F676A9F0FA6}" type="presParOf" srcId="{8506A21B-B099-43F3-AA10-952B2A1A2A70}" destId="{0609E96B-5CB8-4503-9F11-A960B39AC095}" srcOrd="5" destOrd="0" presId="urn:microsoft.com/office/officeart/2016/7/layout/RepeatingBendingProcessNew"/>
    <dgm:cxn modelId="{9A35CD82-E53E-425C-8D3F-BC6E747E8AF6}" type="presParOf" srcId="{0609E96B-5CB8-4503-9F11-A960B39AC095}" destId="{963AF8D6-851A-4A7D-BAC6-3A050C947CBE}" srcOrd="0" destOrd="0" presId="urn:microsoft.com/office/officeart/2016/7/layout/RepeatingBendingProcessNew"/>
    <dgm:cxn modelId="{2C2CD172-50FB-4F8A-A010-DF28FFCE911D}" type="presParOf" srcId="{8506A21B-B099-43F3-AA10-952B2A1A2A70}" destId="{BCAFD46A-3B84-4017-88EC-3FFD3F8581E5}" srcOrd="6" destOrd="0" presId="urn:microsoft.com/office/officeart/2016/7/layout/RepeatingBendingProcessNew"/>
    <dgm:cxn modelId="{31D4BF41-16EF-4262-A739-C304299DD11E}" type="presParOf" srcId="{8506A21B-B099-43F3-AA10-952B2A1A2A70}" destId="{314C9674-2868-4921-B7FC-7F699F1E63E5}" srcOrd="7" destOrd="0" presId="urn:microsoft.com/office/officeart/2016/7/layout/RepeatingBendingProcessNew"/>
    <dgm:cxn modelId="{3F2DA999-9DF5-414C-BE99-FD856B5BB388}" type="presParOf" srcId="{314C9674-2868-4921-B7FC-7F699F1E63E5}" destId="{7DC7E736-1447-456C-95C3-B48D0D94F2BE}" srcOrd="0" destOrd="0" presId="urn:microsoft.com/office/officeart/2016/7/layout/RepeatingBendingProcessNew"/>
    <dgm:cxn modelId="{A361683F-3871-4A8A-AEFF-D11A43468F8A}" type="presParOf" srcId="{8506A21B-B099-43F3-AA10-952B2A1A2A70}" destId="{D9F2E2F1-2079-4022-B157-FBFBEF203A78}" srcOrd="8" destOrd="0" presId="urn:microsoft.com/office/officeart/2016/7/layout/RepeatingBendingProcessNew"/>
    <dgm:cxn modelId="{308C8652-6C52-4FAF-95B8-EA6CE92B5931}" type="presParOf" srcId="{8506A21B-B099-43F3-AA10-952B2A1A2A70}" destId="{8C4463A1-5E32-4DDD-9383-5D290FE5E7A6}" srcOrd="9" destOrd="0" presId="urn:microsoft.com/office/officeart/2016/7/layout/RepeatingBendingProcessNew"/>
    <dgm:cxn modelId="{2DDBCBA5-82CE-4745-A0FE-340DDB770530}" type="presParOf" srcId="{8C4463A1-5E32-4DDD-9383-5D290FE5E7A6}" destId="{FE1ED658-007B-4ADA-B4C8-B3B9FE36072E}" srcOrd="0" destOrd="0" presId="urn:microsoft.com/office/officeart/2016/7/layout/RepeatingBendingProcessNew"/>
    <dgm:cxn modelId="{E5B61D08-8E00-40B4-977B-04BFD642C87A}" type="presParOf" srcId="{8506A21B-B099-43F3-AA10-952B2A1A2A70}" destId="{809F68AE-3F4B-4201-B620-20E4C63DD3D3}" srcOrd="10" destOrd="0" presId="urn:microsoft.com/office/officeart/2016/7/layout/RepeatingBendingProcessNew"/>
    <dgm:cxn modelId="{37D1E9BB-292E-4C79-A7EE-BD72190F21F1}" type="presParOf" srcId="{8506A21B-B099-43F3-AA10-952B2A1A2A70}" destId="{03DD1767-DA07-49D3-A296-D506AEDF2277}" srcOrd="11" destOrd="0" presId="urn:microsoft.com/office/officeart/2016/7/layout/RepeatingBendingProcessNew"/>
    <dgm:cxn modelId="{0B3F7D1E-083F-4085-983C-908D35C1F1BA}" type="presParOf" srcId="{03DD1767-DA07-49D3-A296-D506AEDF2277}" destId="{2ED5C7A1-C05D-49DE-B772-62FF267459D7}" srcOrd="0" destOrd="0" presId="urn:microsoft.com/office/officeart/2016/7/layout/RepeatingBendingProcessNew"/>
    <dgm:cxn modelId="{1D0A91E0-34C4-41D2-B7F6-EE73E7E8F4F7}" type="presParOf" srcId="{8506A21B-B099-43F3-AA10-952B2A1A2A70}" destId="{93E74018-3D1D-4CFE-8E45-D0ECB9C51B49}" srcOrd="12" destOrd="0" presId="urn:microsoft.com/office/officeart/2016/7/layout/RepeatingBendingProcessNew"/>
    <dgm:cxn modelId="{56BF84FD-A96F-4AB4-B7E7-9D4B292BCB8D}" type="presParOf" srcId="{8506A21B-B099-43F3-AA10-952B2A1A2A70}" destId="{C9644F6E-450A-4684-9219-A0A42F45F34B}" srcOrd="13" destOrd="0" presId="urn:microsoft.com/office/officeart/2016/7/layout/RepeatingBendingProcessNew"/>
    <dgm:cxn modelId="{2D890170-5597-4D29-960C-82598E7CBD7B}" type="presParOf" srcId="{C9644F6E-450A-4684-9219-A0A42F45F34B}" destId="{8238D845-6780-422B-AD81-ABF573B18C42}" srcOrd="0" destOrd="0" presId="urn:microsoft.com/office/officeart/2016/7/layout/RepeatingBendingProcessNew"/>
    <dgm:cxn modelId="{81282AB6-3547-4436-83FA-4A459978ADC7}" type="presParOf" srcId="{8506A21B-B099-43F3-AA10-952B2A1A2A70}" destId="{BF29B04D-DA55-478B-BDD6-A239678A82C7}" srcOrd="14" destOrd="0" presId="urn:microsoft.com/office/officeart/2016/7/layout/RepeatingBendingProcessNew"/>
    <dgm:cxn modelId="{EAFEFD15-1844-4CD3-8E49-7852A2245829}" type="presParOf" srcId="{8506A21B-B099-43F3-AA10-952B2A1A2A70}" destId="{EFEF146F-9E4F-4208-85B6-15BE67A7E939}" srcOrd="15" destOrd="0" presId="urn:microsoft.com/office/officeart/2016/7/layout/RepeatingBendingProcessNew"/>
    <dgm:cxn modelId="{909DF767-17AD-41CA-B0CA-F114A9FAE20D}" type="presParOf" srcId="{EFEF146F-9E4F-4208-85B6-15BE67A7E939}" destId="{313B1CC8-87D7-4B11-9840-4FF803526D87}" srcOrd="0" destOrd="0" presId="urn:microsoft.com/office/officeart/2016/7/layout/RepeatingBendingProcessNew"/>
    <dgm:cxn modelId="{185295B8-5CAD-4815-BA1B-9C7E2FA175A0}" type="presParOf" srcId="{8506A21B-B099-43F3-AA10-952B2A1A2A70}" destId="{A98A8EA1-CBB2-470A-A29F-8389A3E3A35A}" srcOrd="16" destOrd="0" presId="urn:microsoft.com/office/officeart/2016/7/layout/RepeatingBendingProcessNew"/>
    <dgm:cxn modelId="{A9031395-EEB2-420C-8518-AC4CE01BDAF1}" type="presParOf" srcId="{8506A21B-B099-43F3-AA10-952B2A1A2A70}" destId="{652620A8-A589-431A-A76C-3ABA648D5A62}" srcOrd="17" destOrd="0" presId="urn:microsoft.com/office/officeart/2016/7/layout/RepeatingBendingProcessNew"/>
    <dgm:cxn modelId="{6FE4FA7D-F3D0-49EB-8332-FFC893084CC8}" type="presParOf" srcId="{652620A8-A589-431A-A76C-3ABA648D5A62}" destId="{C2195E59-5870-47E0-8346-7E595BDABEC8}" srcOrd="0" destOrd="0" presId="urn:microsoft.com/office/officeart/2016/7/layout/RepeatingBendingProcessNew"/>
    <dgm:cxn modelId="{E97F6A56-0009-40DD-AB21-5CA2840D454A}" type="presParOf" srcId="{8506A21B-B099-43F3-AA10-952B2A1A2A70}" destId="{5D94AB45-8C57-4C14-9B49-7E315BF12243}"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A9383A-E61B-4107-A047-AC95FAE84A0F}"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0DA1B420-DA0A-4DBB-A016-1A2394FC0112}">
      <dgm:prSet/>
      <dgm:spPr/>
      <dgm:t>
        <a:bodyPr/>
        <a:lstStyle/>
        <a:p>
          <a:r>
            <a:rPr lang="fr-CA" b="0" i="0" dirty="0"/>
            <a:t>Les frais sont ajoutés au compte de taxes à chaque année pour chacune des propriétés concernées</a:t>
          </a:r>
          <a:r>
            <a:rPr lang="en-US" b="0" i="0" dirty="0"/>
            <a:t>​</a:t>
          </a:r>
          <a:endParaRPr lang="en-US" dirty="0"/>
        </a:p>
      </dgm:t>
    </dgm:pt>
    <dgm:pt modelId="{950E89D3-882F-4DC2-9211-756DBCEB9C8C}" type="parTrans" cxnId="{0F24D878-E92F-4847-BB70-51C3BDA9B646}">
      <dgm:prSet/>
      <dgm:spPr/>
      <dgm:t>
        <a:bodyPr/>
        <a:lstStyle/>
        <a:p>
          <a:endParaRPr lang="en-US"/>
        </a:p>
      </dgm:t>
    </dgm:pt>
    <dgm:pt modelId="{FDB3BD73-9986-4556-A726-6F0D714EEF45}" type="sibTrans" cxnId="{0F24D878-E92F-4847-BB70-51C3BDA9B646}">
      <dgm:prSet/>
      <dgm:spPr/>
      <dgm:t>
        <a:bodyPr/>
        <a:lstStyle/>
        <a:p>
          <a:endParaRPr lang="en-US"/>
        </a:p>
      </dgm:t>
    </dgm:pt>
    <dgm:pt modelId="{641676B0-B2E0-4DFC-ACC5-E934BADEBEFC}">
      <dgm:prSet/>
      <dgm:spPr/>
      <dgm:t>
        <a:bodyPr/>
        <a:lstStyle/>
        <a:p>
          <a:r>
            <a:rPr lang="fr-CA" b="0" i="0" dirty="0"/>
            <a:t>Aucune action par le propriétaire pour planifier ou budgéter les vidanges de la fosse septique</a:t>
          </a:r>
          <a:endParaRPr lang="en-US" dirty="0"/>
        </a:p>
      </dgm:t>
    </dgm:pt>
    <dgm:pt modelId="{CE89E6F1-18ED-4767-9982-5765DD43E61E}" type="parTrans" cxnId="{1435C89E-37DB-45F7-8EE1-45584184E557}">
      <dgm:prSet/>
      <dgm:spPr/>
      <dgm:t>
        <a:bodyPr/>
        <a:lstStyle/>
        <a:p>
          <a:endParaRPr lang="en-US"/>
        </a:p>
      </dgm:t>
    </dgm:pt>
    <dgm:pt modelId="{6E9152DF-FA21-4837-A124-6DD0C9E1E7F7}" type="sibTrans" cxnId="{1435C89E-37DB-45F7-8EE1-45584184E557}">
      <dgm:prSet/>
      <dgm:spPr/>
      <dgm:t>
        <a:bodyPr/>
        <a:lstStyle/>
        <a:p>
          <a:endParaRPr lang="en-US"/>
        </a:p>
      </dgm:t>
    </dgm:pt>
    <dgm:pt modelId="{0AB04191-0348-4428-B0A8-FEEF1398D3E8}" type="pres">
      <dgm:prSet presAssocID="{9DA9383A-E61B-4107-A047-AC95FAE84A0F}" presName="hierChild1" presStyleCnt="0">
        <dgm:presLayoutVars>
          <dgm:chPref val="1"/>
          <dgm:dir/>
          <dgm:animOne val="branch"/>
          <dgm:animLvl val="lvl"/>
          <dgm:resizeHandles/>
        </dgm:presLayoutVars>
      </dgm:prSet>
      <dgm:spPr/>
    </dgm:pt>
    <dgm:pt modelId="{836FE1CA-79BE-4B26-90AF-B1A9B862FE60}" type="pres">
      <dgm:prSet presAssocID="{0DA1B420-DA0A-4DBB-A016-1A2394FC0112}" presName="hierRoot1" presStyleCnt="0"/>
      <dgm:spPr/>
    </dgm:pt>
    <dgm:pt modelId="{AE62E073-4B19-42DD-AD6D-2BEEF2126595}" type="pres">
      <dgm:prSet presAssocID="{0DA1B420-DA0A-4DBB-A016-1A2394FC0112}" presName="composite" presStyleCnt="0"/>
      <dgm:spPr/>
    </dgm:pt>
    <dgm:pt modelId="{BA2EFB4E-61E8-4D5F-8DA2-CE0BDB3B8B80}" type="pres">
      <dgm:prSet presAssocID="{0DA1B420-DA0A-4DBB-A016-1A2394FC0112}" presName="background" presStyleLbl="node0" presStyleIdx="0" presStyleCnt="2"/>
      <dgm:spPr/>
    </dgm:pt>
    <dgm:pt modelId="{479B2CC4-0ACB-444A-B5A4-AD3B0B7EBFA9}" type="pres">
      <dgm:prSet presAssocID="{0DA1B420-DA0A-4DBB-A016-1A2394FC0112}" presName="text" presStyleLbl="fgAcc0" presStyleIdx="0" presStyleCnt="2">
        <dgm:presLayoutVars>
          <dgm:chPref val="3"/>
        </dgm:presLayoutVars>
      </dgm:prSet>
      <dgm:spPr/>
    </dgm:pt>
    <dgm:pt modelId="{C0ED283E-8816-4965-A72D-E6ACC5342541}" type="pres">
      <dgm:prSet presAssocID="{0DA1B420-DA0A-4DBB-A016-1A2394FC0112}" presName="hierChild2" presStyleCnt="0"/>
      <dgm:spPr/>
    </dgm:pt>
    <dgm:pt modelId="{833E523B-D716-431B-AB16-F2C99E5F51A9}" type="pres">
      <dgm:prSet presAssocID="{641676B0-B2E0-4DFC-ACC5-E934BADEBEFC}" presName="hierRoot1" presStyleCnt="0"/>
      <dgm:spPr/>
    </dgm:pt>
    <dgm:pt modelId="{E0D99724-B9B4-471B-86E1-F8446D91B24A}" type="pres">
      <dgm:prSet presAssocID="{641676B0-B2E0-4DFC-ACC5-E934BADEBEFC}" presName="composite" presStyleCnt="0"/>
      <dgm:spPr/>
    </dgm:pt>
    <dgm:pt modelId="{A7AC2603-9773-435B-9966-85824A683353}" type="pres">
      <dgm:prSet presAssocID="{641676B0-B2E0-4DFC-ACC5-E934BADEBEFC}" presName="background" presStyleLbl="node0" presStyleIdx="1" presStyleCnt="2"/>
      <dgm:spPr/>
    </dgm:pt>
    <dgm:pt modelId="{25CCC576-EB47-4EB0-A1A9-43DA5517A571}" type="pres">
      <dgm:prSet presAssocID="{641676B0-B2E0-4DFC-ACC5-E934BADEBEFC}" presName="text" presStyleLbl="fgAcc0" presStyleIdx="1" presStyleCnt="2">
        <dgm:presLayoutVars>
          <dgm:chPref val="3"/>
        </dgm:presLayoutVars>
      </dgm:prSet>
      <dgm:spPr/>
    </dgm:pt>
    <dgm:pt modelId="{94292BBA-7AD6-45F2-A8EC-3B7E7DB58192}" type="pres">
      <dgm:prSet presAssocID="{641676B0-B2E0-4DFC-ACC5-E934BADEBEFC}" presName="hierChild2" presStyleCnt="0"/>
      <dgm:spPr/>
    </dgm:pt>
  </dgm:ptLst>
  <dgm:cxnLst>
    <dgm:cxn modelId="{762FE51C-694C-49A2-AE61-C20BB103A8CE}" type="presOf" srcId="{641676B0-B2E0-4DFC-ACC5-E934BADEBEFC}" destId="{25CCC576-EB47-4EB0-A1A9-43DA5517A571}" srcOrd="0" destOrd="0" presId="urn:microsoft.com/office/officeart/2005/8/layout/hierarchy1"/>
    <dgm:cxn modelId="{0F24D878-E92F-4847-BB70-51C3BDA9B646}" srcId="{9DA9383A-E61B-4107-A047-AC95FAE84A0F}" destId="{0DA1B420-DA0A-4DBB-A016-1A2394FC0112}" srcOrd="0" destOrd="0" parTransId="{950E89D3-882F-4DC2-9211-756DBCEB9C8C}" sibTransId="{FDB3BD73-9986-4556-A726-6F0D714EEF45}"/>
    <dgm:cxn modelId="{52B02E79-20E6-4E66-8421-D1142D90A126}" type="presOf" srcId="{0DA1B420-DA0A-4DBB-A016-1A2394FC0112}" destId="{479B2CC4-0ACB-444A-B5A4-AD3B0B7EBFA9}" srcOrd="0" destOrd="0" presId="urn:microsoft.com/office/officeart/2005/8/layout/hierarchy1"/>
    <dgm:cxn modelId="{1435C89E-37DB-45F7-8EE1-45584184E557}" srcId="{9DA9383A-E61B-4107-A047-AC95FAE84A0F}" destId="{641676B0-B2E0-4DFC-ACC5-E934BADEBEFC}" srcOrd="1" destOrd="0" parTransId="{CE89E6F1-18ED-4767-9982-5765DD43E61E}" sibTransId="{6E9152DF-FA21-4837-A124-6DD0C9E1E7F7}"/>
    <dgm:cxn modelId="{CA33DCDB-F0C8-4BAC-B16A-546F68B188FC}" type="presOf" srcId="{9DA9383A-E61B-4107-A047-AC95FAE84A0F}" destId="{0AB04191-0348-4428-B0A8-FEEF1398D3E8}" srcOrd="0" destOrd="0" presId="urn:microsoft.com/office/officeart/2005/8/layout/hierarchy1"/>
    <dgm:cxn modelId="{01505EC9-9E79-45E9-8C27-3D92ED343D2F}" type="presParOf" srcId="{0AB04191-0348-4428-B0A8-FEEF1398D3E8}" destId="{836FE1CA-79BE-4B26-90AF-B1A9B862FE60}" srcOrd="0" destOrd="0" presId="urn:microsoft.com/office/officeart/2005/8/layout/hierarchy1"/>
    <dgm:cxn modelId="{1C175839-B982-4B27-95B6-BA0F772BF248}" type="presParOf" srcId="{836FE1CA-79BE-4B26-90AF-B1A9B862FE60}" destId="{AE62E073-4B19-42DD-AD6D-2BEEF2126595}" srcOrd="0" destOrd="0" presId="urn:microsoft.com/office/officeart/2005/8/layout/hierarchy1"/>
    <dgm:cxn modelId="{F8B94D20-4786-4D71-A775-9EB3CE159B28}" type="presParOf" srcId="{AE62E073-4B19-42DD-AD6D-2BEEF2126595}" destId="{BA2EFB4E-61E8-4D5F-8DA2-CE0BDB3B8B80}" srcOrd="0" destOrd="0" presId="urn:microsoft.com/office/officeart/2005/8/layout/hierarchy1"/>
    <dgm:cxn modelId="{C77096C9-8BCF-465F-A54F-983922DF03CF}" type="presParOf" srcId="{AE62E073-4B19-42DD-AD6D-2BEEF2126595}" destId="{479B2CC4-0ACB-444A-B5A4-AD3B0B7EBFA9}" srcOrd="1" destOrd="0" presId="urn:microsoft.com/office/officeart/2005/8/layout/hierarchy1"/>
    <dgm:cxn modelId="{6780CF4B-761F-404C-B9B5-20C0A5522E8C}" type="presParOf" srcId="{836FE1CA-79BE-4B26-90AF-B1A9B862FE60}" destId="{C0ED283E-8816-4965-A72D-E6ACC5342541}" srcOrd="1" destOrd="0" presId="urn:microsoft.com/office/officeart/2005/8/layout/hierarchy1"/>
    <dgm:cxn modelId="{A65AF0D7-73A5-4F5B-9180-5BD75657C69E}" type="presParOf" srcId="{0AB04191-0348-4428-B0A8-FEEF1398D3E8}" destId="{833E523B-D716-431B-AB16-F2C99E5F51A9}" srcOrd="1" destOrd="0" presId="urn:microsoft.com/office/officeart/2005/8/layout/hierarchy1"/>
    <dgm:cxn modelId="{BE927B49-CE7A-4D77-AAA0-23BC9E4838B5}" type="presParOf" srcId="{833E523B-D716-431B-AB16-F2C99E5F51A9}" destId="{E0D99724-B9B4-471B-86E1-F8446D91B24A}" srcOrd="0" destOrd="0" presId="urn:microsoft.com/office/officeart/2005/8/layout/hierarchy1"/>
    <dgm:cxn modelId="{CD961EAD-5F05-43FB-BE0E-266F6004D705}" type="presParOf" srcId="{E0D99724-B9B4-471B-86E1-F8446D91B24A}" destId="{A7AC2603-9773-435B-9966-85824A683353}" srcOrd="0" destOrd="0" presId="urn:microsoft.com/office/officeart/2005/8/layout/hierarchy1"/>
    <dgm:cxn modelId="{3CEF40E8-1874-4AE4-B61D-5488541BD96E}" type="presParOf" srcId="{E0D99724-B9B4-471B-86E1-F8446D91B24A}" destId="{25CCC576-EB47-4EB0-A1A9-43DA5517A571}" srcOrd="1" destOrd="0" presId="urn:microsoft.com/office/officeart/2005/8/layout/hierarchy1"/>
    <dgm:cxn modelId="{77945A31-62F1-4628-9190-274BF09DA5C1}" type="presParOf" srcId="{833E523B-D716-431B-AB16-F2C99E5F51A9}" destId="{94292BBA-7AD6-45F2-A8EC-3B7E7DB581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E1785-8BFA-4481-A41F-C70BA9E482FE}">
      <dsp:nvSpPr>
        <dsp:cNvPr id="0" name=""/>
        <dsp:cNvSpPr/>
      </dsp:nvSpPr>
      <dsp:spPr>
        <a:xfrm>
          <a:off x="0" y="341820"/>
          <a:ext cx="6288260" cy="7956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0" i="0" kern="1200"/>
            <a:t>Service offert pour toutes les municipalités de la MRC ayant des fosses septiques sur son territoire</a:t>
          </a:r>
          <a:r>
            <a:rPr lang="en-US" sz="2000" b="0" i="0" kern="1200"/>
            <a:t>​</a:t>
          </a:r>
          <a:endParaRPr lang="en-US" sz="2000" kern="1200"/>
        </a:p>
      </dsp:txBody>
      <dsp:txXfrm>
        <a:off x="38838" y="380658"/>
        <a:ext cx="6210584" cy="717924"/>
      </dsp:txXfrm>
    </dsp:sp>
    <dsp:sp modelId="{04FFDEF1-9D64-47FA-A496-58E8CFA04B7E}">
      <dsp:nvSpPr>
        <dsp:cNvPr id="0" name=""/>
        <dsp:cNvSpPr/>
      </dsp:nvSpPr>
      <dsp:spPr>
        <a:xfrm>
          <a:off x="0" y="1195020"/>
          <a:ext cx="6288260" cy="7956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0" i="0" kern="1200"/>
            <a:t>Plus de 4 000 fosses à vidanger sur le territoire de la MRC</a:t>
          </a:r>
          <a:r>
            <a:rPr lang="en-US" sz="2000" b="0" i="0" kern="1200"/>
            <a:t>​</a:t>
          </a:r>
          <a:endParaRPr lang="en-US" sz="2000" kern="1200"/>
        </a:p>
      </dsp:txBody>
      <dsp:txXfrm>
        <a:off x="38838" y="1233858"/>
        <a:ext cx="6210584" cy="717924"/>
      </dsp:txXfrm>
    </dsp:sp>
    <dsp:sp modelId="{57F33422-83F6-4F22-827A-5F453513DCCD}">
      <dsp:nvSpPr>
        <dsp:cNvPr id="0" name=""/>
        <dsp:cNvSpPr/>
      </dsp:nvSpPr>
      <dsp:spPr>
        <a:xfrm>
          <a:off x="0" y="2048220"/>
          <a:ext cx="6288260" cy="7956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0" i="0" kern="1200"/>
            <a:t>Plus de 400 fosses à vidanger sur le territoire de la Ville de St-Ours</a:t>
          </a:r>
          <a:r>
            <a:rPr lang="en-US" sz="2000" b="0" i="0" kern="1200"/>
            <a:t>​</a:t>
          </a:r>
          <a:endParaRPr lang="en-US" sz="2000" kern="1200"/>
        </a:p>
      </dsp:txBody>
      <dsp:txXfrm>
        <a:off x="38838" y="2087058"/>
        <a:ext cx="6210584" cy="717924"/>
      </dsp:txXfrm>
    </dsp:sp>
    <dsp:sp modelId="{638F76EF-A7AB-482C-92A8-7DBC04A41E87}">
      <dsp:nvSpPr>
        <dsp:cNvPr id="0" name=""/>
        <dsp:cNvSpPr/>
      </dsp:nvSpPr>
      <dsp:spPr>
        <a:xfrm>
          <a:off x="0" y="2901420"/>
          <a:ext cx="6288260" cy="7956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0" i="0" kern="1200"/>
            <a:t>Service sur 4 ans (appel d’offres / contrat)</a:t>
          </a:r>
          <a:r>
            <a:rPr lang="en-US" sz="2000" b="0" i="0" kern="1200"/>
            <a:t>​</a:t>
          </a:r>
          <a:endParaRPr lang="en-US" sz="2000" kern="1200"/>
        </a:p>
      </dsp:txBody>
      <dsp:txXfrm>
        <a:off x="38838" y="2940258"/>
        <a:ext cx="6210584" cy="717924"/>
      </dsp:txXfrm>
    </dsp:sp>
    <dsp:sp modelId="{D13B74EF-6566-47D0-9FB4-39257702AC31}">
      <dsp:nvSpPr>
        <dsp:cNvPr id="0" name=""/>
        <dsp:cNvSpPr/>
      </dsp:nvSpPr>
      <dsp:spPr>
        <a:xfrm>
          <a:off x="0" y="3754619"/>
          <a:ext cx="6288260" cy="7956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b="0" i="0" kern="1200"/>
            <a:t>Vidanges de toutes les fosses dans la même année.</a:t>
          </a:r>
          <a:endParaRPr lang="en-US" sz="2000" kern="1200"/>
        </a:p>
      </dsp:txBody>
      <dsp:txXfrm>
        <a:off x="38838" y="3793457"/>
        <a:ext cx="6210584"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39C14-757C-45F1-9121-1B66FF767E45}">
      <dsp:nvSpPr>
        <dsp:cNvPr id="0" name=""/>
        <dsp:cNvSpPr/>
      </dsp:nvSpPr>
      <dsp:spPr>
        <a:xfrm>
          <a:off x="1830588" y="1004102"/>
          <a:ext cx="389245" cy="91440"/>
        </a:xfrm>
        <a:custGeom>
          <a:avLst/>
          <a:gdLst/>
          <a:ahLst/>
          <a:cxnLst/>
          <a:rect l="0" t="0" r="0" b="0"/>
          <a:pathLst>
            <a:path>
              <a:moveTo>
                <a:pt x="0" y="45720"/>
              </a:moveTo>
              <a:lnTo>
                <a:pt x="38924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4714" y="1047722"/>
        <a:ext cx="20992" cy="4198"/>
      </dsp:txXfrm>
    </dsp:sp>
    <dsp:sp modelId="{0BAD4C0D-5002-4A46-A413-28375AE2F136}">
      <dsp:nvSpPr>
        <dsp:cNvPr id="0" name=""/>
        <dsp:cNvSpPr/>
      </dsp:nvSpPr>
      <dsp:spPr>
        <a:xfrm>
          <a:off x="6974" y="502197"/>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1" i="0" kern="1200"/>
            <a:t>15 jours avant</a:t>
          </a:r>
          <a:r>
            <a:rPr lang="fr-FR" sz="1200" b="0" i="0" kern="1200"/>
            <a:t>​</a:t>
          </a:r>
          <a:endParaRPr lang="en-US" sz="1200" kern="1200"/>
        </a:p>
      </dsp:txBody>
      <dsp:txXfrm>
        <a:off x="6974" y="502197"/>
        <a:ext cx="1825413" cy="1095248"/>
      </dsp:txXfrm>
    </dsp:sp>
    <dsp:sp modelId="{82EEA787-F4E4-4B24-BAA4-00EAFE5A347E}">
      <dsp:nvSpPr>
        <dsp:cNvPr id="0" name=""/>
        <dsp:cNvSpPr/>
      </dsp:nvSpPr>
      <dsp:spPr>
        <a:xfrm>
          <a:off x="4075847" y="1004102"/>
          <a:ext cx="389245" cy="91440"/>
        </a:xfrm>
        <a:custGeom>
          <a:avLst/>
          <a:gdLst/>
          <a:ahLst/>
          <a:cxnLst/>
          <a:rect l="0" t="0" r="0" b="0"/>
          <a:pathLst>
            <a:path>
              <a:moveTo>
                <a:pt x="0" y="45720"/>
              </a:moveTo>
              <a:lnTo>
                <a:pt x="38924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59973" y="1047722"/>
        <a:ext cx="20992" cy="4198"/>
      </dsp:txXfrm>
    </dsp:sp>
    <dsp:sp modelId="{80FE44E8-04B9-44F8-8BA9-24A334975B1B}">
      <dsp:nvSpPr>
        <dsp:cNvPr id="0" name=""/>
        <dsp:cNvSpPr/>
      </dsp:nvSpPr>
      <dsp:spPr>
        <a:xfrm>
          <a:off x="2252233" y="502197"/>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0" i="0" kern="1200"/>
            <a:t>Réception de l'avis de vidange​</a:t>
          </a:r>
          <a:endParaRPr lang="en-US" sz="1200" kern="1200"/>
        </a:p>
      </dsp:txBody>
      <dsp:txXfrm>
        <a:off x="2252233" y="502197"/>
        <a:ext cx="1825413" cy="1095248"/>
      </dsp:txXfrm>
    </dsp:sp>
    <dsp:sp modelId="{0609E96B-5CB8-4503-9F11-A960B39AC095}">
      <dsp:nvSpPr>
        <dsp:cNvPr id="0" name=""/>
        <dsp:cNvSpPr/>
      </dsp:nvSpPr>
      <dsp:spPr>
        <a:xfrm>
          <a:off x="6321106" y="1004102"/>
          <a:ext cx="389245" cy="91440"/>
        </a:xfrm>
        <a:custGeom>
          <a:avLst/>
          <a:gdLst/>
          <a:ahLst/>
          <a:cxnLst/>
          <a:rect l="0" t="0" r="0" b="0"/>
          <a:pathLst>
            <a:path>
              <a:moveTo>
                <a:pt x="0" y="45720"/>
              </a:moveTo>
              <a:lnTo>
                <a:pt x="38924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05232" y="1047722"/>
        <a:ext cx="20992" cy="4198"/>
      </dsp:txXfrm>
    </dsp:sp>
    <dsp:sp modelId="{6BA111EC-579C-4F52-8D07-F2D9B1D64444}">
      <dsp:nvSpPr>
        <dsp:cNvPr id="0" name=""/>
        <dsp:cNvSpPr/>
      </dsp:nvSpPr>
      <dsp:spPr>
        <a:xfrm>
          <a:off x="4497492" y="502197"/>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1" i="0" kern="1200"/>
            <a:t>Avant la vidange</a:t>
          </a:r>
          <a:r>
            <a:rPr lang="fr-CA" sz="1200" b="0" i="0" kern="1200"/>
            <a:t>​</a:t>
          </a:r>
          <a:endParaRPr lang="en-US" sz="1200" kern="1200"/>
        </a:p>
      </dsp:txBody>
      <dsp:txXfrm>
        <a:off x="4497492" y="502197"/>
        <a:ext cx="1825413" cy="1095248"/>
      </dsp:txXfrm>
    </dsp:sp>
    <dsp:sp modelId="{314C9674-2868-4921-B7FC-7F699F1E63E5}">
      <dsp:nvSpPr>
        <dsp:cNvPr id="0" name=""/>
        <dsp:cNvSpPr/>
      </dsp:nvSpPr>
      <dsp:spPr>
        <a:xfrm>
          <a:off x="8566365" y="1004102"/>
          <a:ext cx="389245" cy="91440"/>
        </a:xfrm>
        <a:custGeom>
          <a:avLst/>
          <a:gdLst/>
          <a:ahLst/>
          <a:cxnLst/>
          <a:rect l="0" t="0" r="0" b="0"/>
          <a:pathLst>
            <a:path>
              <a:moveTo>
                <a:pt x="0" y="45720"/>
              </a:moveTo>
              <a:lnTo>
                <a:pt x="38924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50492" y="1047722"/>
        <a:ext cx="20992" cy="4198"/>
      </dsp:txXfrm>
    </dsp:sp>
    <dsp:sp modelId="{BCAFD46A-3B84-4017-88EC-3FFD3F8581E5}">
      <dsp:nvSpPr>
        <dsp:cNvPr id="0" name=""/>
        <dsp:cNvSpPr/>
      </dsp:nvSpPr>
      <dsp:spPr>
        <a:xfrm>
          <a:off x="6742751" y="502197"/>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0" i="0" kern="1200"/>
            <a:t>Dégager les couvercles (15 cm autour)​</a:t>
          </a:r>
          <a:endParaRPr lang="en-US" sz="1200" kern="1200"/>
        </a:p>
      </dsp:txBody>
      <dsp:txXfrm>
        <a:off x="6742751" y="502197"/>
        <a:ext cx="1825413" cy="1095248"/>
      </dsp:txXfrm>
    </dsp:sp>
    <dsp:sp modelId="{8C4463A1-5E32-4DDD-9383-5D290FE5E7A6}">
      <dsp:nvSpPr>
        <dsp:cNvPr id="0" name=""/>
        <dsp:cNvSpPr/>
      </dsp:nvSpPr>
      <dsp:spPr>
        <a:xfrm>
          <a:off x="919681" y="1595646"/>
          <a:ext cx="8981036" cy="389245"/>
        </a:xfrm>
        <a:custGeom>
          <a:avLst/>
          <a:gdLst/>
          <a:ahLst/>
          <a:cxnLst/>
          <a:rect l="0" t="0" r="0" b="0"/>
          <a:pathLst>
            <a:path>
              <a:moveTo>
                <a:pt x="8981036" y="0"/>
              </a:moveTo>
              <a:lnTo>
                <a:pt x="8981036" y="211722"/>
              </a:lnTo>
              <a:lnTo>
                <a:pt x="0" y="211722"/>
              </a:lnTo>
              <a:lnTo>
                <a:pt x="0" y="389245"/>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5428" y="1788169"/>
        <a:ext cx="449542" cy="4198"/>
      </dsp:txXfrm>
    </dsp:sp>
    <dsp:sp modelId="{D9F2E2F1-2079-4022-B157-FBFBEF203A78}">
      <dsp:nvSpPr>
        <dsp:cNvPr id="0" name=""/>
        <dsp:cNvSpPr/>
      </dsp:nvSpPr>
      <dsp:spPr>
        <a:xfrm>
          <a:off x="8988010" y="502197"/>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0" i="0" kern="1200"/>
            <a:t>Identifier l'emplacement de la fosse​</a:t>
          </a:r>
          <a:endParaRPr lang="en-US" sz="1200" kern="1200"/>
        </a:p>
      </dsp:txBody>
      <dsp:txXfrm>
        <a:off x="8988010" y="502197"/>
        <a:ext cx="1825413" cy="1095248"/>
      </dsp:txXfrm>
    </dsp:sp>
    <dsp:sp modelId="{03DD1767-DA07-49D3-A296-D506AEDF2277}">
      <dsp:nvSpPr>
        <dsp:cNvPr id="0" name=""/>
        <dsp:cNvSpPr/>
      </dsp:nvSpPr>
      <dsp:spPr>
        <a:xfrm>
          <a:off x="1830588" y="2519195"/>
          <a:ext cx="389245" cy="91440"/>
        </a:xfrm>
        <a:custGeom>
          <a:avLst/>
          <a:gdLst/>
          <a:ahLst/>
          <a:cxnLst/>
          <a:rect l="0" t="0" r="0" b="0"/>
          <a:pathLst>
            <a:path>
              <a:moveTo>
                <a:pt x="0" y="45720"/>
              </a:moveTo>
              <a:lnTo>
                <a:pt x="38924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4714" y="2562816"/>
        <a:ext cx="20992" cy="4198"/>
      </dsp:txXfrm>
    </dsp:sp>
    <dsp:sp modelId="{809F68AE-3F4B-4201-B620-20E4C63DD3D3}">
      <dsp:nvSpPr>
        <dsp:cNvPr id="0" name=""/>
        <dsp:cNvSpPr/>
      </dsp:nvSpPr>
      <dsp:spPr>
        <a:xfrm>
          <a:off x="6974" y="2017291"/>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0" i="0" kern="1200"/>
            <a:t>Assurer l'accès au camion (4,2m x 4,2m)​</a:t>
          </a:r>
          <a:endParaRPr lang="en-US" sz="1200" kern="1200"/>
        </a:p>
      </dsp:txBody>
      <dsp:txXfrm>
        <a:off x="6974" y="2017291"/>
        <a:ext cx="1825413" cy="1095248"/>
      </dsp:txXfrm>
    </dsp:sp>
    <dsp:sp modelId="{C9644F6E-450A-4684-9219-A0A42F45F34B}">
      <dsp:nvSpPr>
        <dsp:cNvPr id="0" name=""/>
        <dsp:cNvSpPr/>
      </dsp:nvSpPr>
      <dsp:spPr>
        <a:xfrm>
          <a:off x="4075847" y="2519195"/>
          <a:ext cx="389245" cy="91440"/>
        </a:xfrm>
        <a:custGeom>
          <a:avLst/>
          <a:gdLst/>
          <a:ahLst/>
          <a:cxnLst/>
          <a:rect l="0" t="0" r="0" b="0"/>
          <a:pathLst>
            <a:path>
              <a:moveTo>
                <a:pt x="0" y="45720"/>
              </a:moveTo>
              <a:lnTo>
                <a:pt x="38924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59973" y="2562816"/>
        <a:ext cx="20992" cy="4198"/>
      </dsp:txXfrm>
    </dsp:sp>
    <dsp:sp modelId="{93E74018-3D1D-4CFE-8E45-D0ECB9C51B49}">
      <dsp:nvSpPr>
        <dsp:cNvPr id="0" name=""/>
        <dsp:cNvSpPr/>
      </dsp:nvSpPr>
      <dsp:spPr>
        <a:xfrm>
          <a:off x="2252233" y="2017291"/>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0" i="0" kern="1200"/>
            <a:t>Préparer un boyau d'arrosage​</a:t>
          </a:r>
          <a:endParaRPr lang="en-US" sz="1200" kern="1200"/>
        </a:p>
      </dsp:txBody>
      <dsp:txXfrm>
        <a:off x="2252233" y="2017291"/>
        <a:ext cx="1825413" cy="1095248"/>
      </dsp:txXfrm>
    </dsp:sp>
    <dsp:sp modelId="{EFEF146F-9E4F-4208-85B6-15BE67A7E939}">
      <dsp:nvSpPr>
        <dsp:cNvPr id="0" name=""/>
        <dsp:cNvSpPr/>
      </dsp:nvSpPr>
      <dsp:spPr>
        <a:xfrm>
          <a:off x="6321106" y="2519195"/>
          <a:ext cx="389245" cy="91440"/>
        </a:xfrm>
        <a:custGeom>
          <a:avLst/>
          <a:gdLst/>
          <a:ahLst/>
          <a:cxnLst/>
          <a:rect l="0" t="0" r="0" b="0"/>
          <a:pathLst>
            <a:path>
              <a:moveTo>
                <a:pt x="0" y="45720"/>
              </a:moveTo>
              <a:lnTo>
                <a:pt x="38924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05232" y="2562816"/>
        <a:ext cx="20992" cy="4198"/>
      </dsp:txXfrm>
    </dsp:sp>
    <dsp:sp modelId="{BF29B04D-DA55-478B-BDD6-A239678A82C7}">
      <dsp:nvSpPr>
        <dsp:cNvPr id="0" name=""/>
        <dsp:cNvSpPr/>
      </dsp:nvSpPr>
      <dsp:spPr>
        <a:xfrm>
          <a:off x="4497492" y="2017291"/>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1" i="0" kern="1200"/>
            <a:t>Cas spéciaux (48h d'avis)</a:t>
          </a:r>
          <a:r>
            <a:rPr lang="fr-CA" sz="1200" b="0" i="0" kern="1200"/>
            <a:t>​</a:t>
          </a:r>
          <a:endParaRPr lang="en-US" sz="1200" kern="1200"/>
        </a:p>
      </dsp:txBody>
      <dsp:txXfrm>
        <a:off x="4497492" y="2017291"/>
        <a:ext cx="1825413" cy="1095248"/>
      </dsp:txXfrm>
    </dsp:sp>
    <dsp:sp modelId="{652620A8-A589-431A-A76C-3ABA648D5A62}">
      <dsp:nvSpPr>
        <dsp:cNvPr id="0" name=""/>
        <dsp:cNvSpPr/>
      </dsp:nvSpPr>
      <dsp:spPr>
        <a:xfrm>
          <a:off x="8566365" y="2519195"/>
          <a:ext cx="389245" cy="91440"/>
        </a:xfrm>
        <a:custGeom>
          <a:avLst/>
          <a:gdLst/>
          <a:ahLst/>
          <a:cxnLst/>
          <a:rect l="0" t="0" r="0" b="0"/>
          <a:pathLst>
            <a:path>
              <a:moveTo>
                <a:pt x="0" y="45720"/>
              </a:moveTo>
              <a:lnTo>
                <a:pt x="38924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50492" y="2562816"/>
        <a:ext cx="20992" cy="4198"/>
      </dsp:txXfrm>
    </dsp:sp>
    <dsp:sp modelId="{A98A8EA1-CBB2-470A-A29F-8389A3E3A35A}">
      <dsp:nvSpPr>
        <dsp:cNvPr id="0" name=""/>
        <dsp:cNvSpPr/>
      </dsp:nvSpPr>
      <dsp:spPr>
        <a:xfrm>
          <a:off x="6742751" y="2017291"/>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0" i="0" kern="1200"/>
            <a:t>Fosse à plus de 40m du stationnement​</a:t>
          </a:r>
          <a:endParaRPr lang="en-US" sz="1200" kern="1200"/>
        </a:p>
      </dsp:txBody>
      <dsp:txXfrm>
        <a:off x="6742751" y="2017291"/>
        <a:ext cx="1825413" cy="1095248"/>
      </dsp:txXfrm>
    </dsp:sp>
    <dsp:sp modelId="{5D94AB45-8C57-4C14-9B49-7E315BF12243}">
      <dsp:nvSpPr>
        <dsp:cNvPr id="0" name=""/>
        <dsp:cNvSpPr/>
      </dsp:nvSpPr>
      <dsp:spPr>
        <a:xfrm>
          <a:off x="8988010" y="2017291"/>
          <a:ext cx="1825413" cy="1095248"/>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9447" tIns="93890" rIns="89447" bIns="93890" numCol="1" spcCol="1270" anchor="ctr" anchorCtr="0">
          <a:noAutofit/>
        </a:bodyPr>
        <a:lstStyle/>
        <a:p>
          <a:pPr marL="0" lvl="0" indent="0" algn="ctr" defTabSz="533400">
            <a:lnSpc>
              <a:spcPct val="90000"/>
            </a:lnSpc>
            <a:spcBef>
              <a:spcPct val="0"/>
            </a:spcBef>
            <a:spcAft>
              <a:spcPct val="35000"/>
            </a:spcAft>
            <a:buNone/>
          </a:pPr>
          <a:r>
            <a:rPr lang="fr-CA" sz="1200" b="0" i="0" kern="1200"/>
            <a:t>Autres empêchements (sous le patio, aménagement paysager, etc</a:t>
          </a:r>
          <a:endParaRPr lang="en-US" sz="1200" kern="1200"/>
        </a:p>
      </dsp:txBody>
      <dsp:txXfrm>
        <a:off x="8988010" y="2017291"/>
        <a:ext cx="1825413" cy="1095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EFB4E-61E8-4D5F-8DA2-CE0BDB3B8B80}">
      <dsp:nvSpPr>
        <dsp:cNvPr id="0" name=""/>
        <dsp:cNvSpPr/>
      </dsp:nvSpPr>
      <dsp:spPr>
        <a:xfrm>
          <a:off x="1320" y="90693"/>
          <a:ext cx="4636181" cy="294397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79B2CC4-0ACB-444A-B5A4-AD3B0B7EBFA9}">
      <dsp:nvSpPr>
        <dsp:cNvPr id="0" name=""/>
        <dsp:cNvSpPr/>
      </dsp:nvSpPr>
      <dsp:spPr>
        <a:xfrm>
          <a:off x="516452" y="580068"/>
          <a:ext cx="4636181" cy="294397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CA" sz="3000" b="0" i="0" kern="1200" dirty="0"/>
            <a:t>Les frais sont ajoutés au compte de taxes à chaque année pour chacune des propriétés concernées</a:t>
          </a:r>
          <a:r>
            <a:rPr lang="en-US" sz="3000" b="0" i="0" kern="1200" dirty="0"/>
            <a:t>​</a:t>
          </a:r>
          <a:endParaRPr lang="en-US" sz="3000" kern="1200" dirty="0"/>
        </a:p>
      </dsp:txBody>
      <dsp:txXfrm>
        <a:off x="602678" y="666294"/>
        <a:ext cx="4463729" cy="2771523"/>
      </dsp:txXfrm>
    </dsp:sp>
    <dsp:sp modelId="{A7AC2603-9773-435B-9966-85824A683353}">
      <dsp:nvSpPr>
        <dsp:cNvPr id="0" name=""/>
        <dsp:cNvSpPr/>
      </dsp:nvSpPr>
      <dsp:spPr>
        <a:xfrm>
          <a:off x="5667765" y="90693"/>
          <a:ext cx="4636181" cy="294397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5CCC576-EB47-4EB0-A1A9-43DA5517A571}">
      <dsp:nvSpPr>
        <dsp:cNvPr id="0" name=""/>
        <dsp:cNvSpPr/>
      </dsp:nvSpPr>
      <dsp:spPr>
        <a:xfrm>
          <a:off x="6182896" y="580068"/>
          <a:ext cx="4636181" cy="294397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CA" sz="3000" b="0" i="0" kern="1200" dirty="0"/>
            <a:t>Aucune action par le propriétaire pour planifier ou budgéter les vidanges de la fosse septique</a:t>
          </a:r>
          <a:endParaRPr lang="en-US" sz="3000" kern="1200" dirty="0"/>
        </a:p>
      </dsp:txBody>
      <dsp:txXfrm>
        <a:off x="6269122" y="666294"/>
        <a:ext cx="4463729"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5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E1031F8-C86B-4A4F-9224-5F85CE56A064}" type="datetimeFigureOut">
              <a:rPr lang="fr-CA" smtClean="0"/>
              <a:t>2025-04-02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333254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225770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25637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169617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72689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430380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1716982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367334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427929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E1031F8-C86B-4A4F-9224-5F85CE56A064}" type="datetimeFigureOut">
              <a:rPr lang="fr-CA" smtClean="0"/>
              <a:t>2025-04-02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120078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E1031F8-C86B-4A4F-9224-5F85CE56A064}" type="datetimeFigureOut">
              <a:rPr lang="fr-CA" smtClean="0"/>
              <a:t>2025-04-02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61035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E1031F8-C86B-4A4F-9224-5F85CE56A064}" type="datetimeFigureOut">
              <a:rPr lang="fr-CA" smtClean="0"/>
              <a:t>2025-04-02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149067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E1031F8-C86B-4A4F-9224-5F85CE56A064}" type="datetimeFigureOut">
              <a:rPr lang="fr-CA" smtClean="0"/>
              <a:t>2025-04-02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158226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031F8-C86B-4A4F-9224-5F85CE56A064}" type="datetimeFigureOut">
              <a:rPr lang="fr-CA" smtClean="0"/>
              <a:t>2025-04-02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213277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E1031F8-C86B-4A4F-9224-5F85CE56A064}" type="datetimeFigureOut">
              <a:rPr lang="fr-CA" smtClean="0"/>
              <a:t>2025-04-02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283128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E1031F8-C86B-4A4F-9224-5F85CE56A064}" type="datetimeFigureOut">
              <a:rPr lang="fr-CA" smtClean="0"/>
              <a:t>2025-04-02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9A13BF9-8D2E-4FBD-B364-89C0F2F5560D}" type="slidenum">
              <a:rPr lang="fr-CA" smtClean="0"/>
              <a:t>‹N°›</a:t>
            </a:fld>
            <a:endParaRPr lang="fr-CA"/>
          </a:p>
        </p:txBody>
      </p:sp>
    </p:spTree>
    <p:extLst>
      <p:ext uri="{BB962C8B-B14F-4D97-AF65-F5344CB8AC3E}">
        <p14:creationId xmlns:p14="http://schemas.microsoft.com/office/powerpoint/2010/main" val="411737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E1031F8-C86B-4A4F-9224-5F85CE56A064}" type="datetimeFigureOut">
              <a:rPr lang="fr-CA" smtClean="0"/>
              <a:t>2025-04-02</a:t>
            </a:fld>
            <a:endParaRPr lang="fr-C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C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9A13BF9-8D2E-4FBD-B364-89C0F2F5560D}" type="slidenum">
              <a:rPr lang="fr-CA" smtClean="0"/>
              <a:t>‹N°›</a:t>
            </a:fld>
            <a:endParaRPr lang="fr-CA"/>
          </a:p>
        </p:txBody>
      </p:sp>
    </p:spTree>
    <p:extLst>
      <p:ext uri="{BB962C8B-B14F-4D97-AF65-F5344CB8AC3E}">
        <p14:creationId xmlns:p14="http://schemas.microsoft.com/office/powerpoint/2010/main" val="3437838658"/>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D064A3-E48B-FC85-1176-8A0E5B8E3AB2}"/>
              </a:ext>
            </a:extLst>
          </p:cNvPr>
          <p:cNvSpPr>
            <a:spLocks noGrp="1"/>
          </p:cNvSpPr>
          <p:nvPr>
            <p:ph type="ctrTitle"/>
          </p:nvPr>
        </p:nvSpPr>
        <p:spPr/>
        <p:txBody>
          <a:bodyPr>
            <a:normAutofit/>
          </a:bodyPr>
          <a:lstStyle/>
          <a:p>
            <a:r>
              <a:rPr lang="fr-CA" sz="5400" b="1" i="0" u="none" strike="noStrike" cap="all" dirty="0">
                <a:effectLst/>
                <a:latin typeface="ui-sans-serif"/>
              </a:rPr>
              <a:t>Programme de vidange des fosses septiques</a:t>
            </a:r>
            <a:endParaRPr lang="fr-CA" sz="13800" dirty="0"/>
          </a:p>
        </p:txBody>
      </p:sp>
      <p:sp>
        <p:nvSpPr>
          <p:cNvPr id="3" name="Sous-titre 2">
            <a:extLst>
              <a:ext uri="{FF2B5EF4-FFF2-40B4-BE49-F238E27FC236}">
                <a16:creationId xmlns:a16="http://schemas.microsoft.com/office/drawing/2014/main" id="{0C5CF392-CA9B-BB9A-F385-CA93856CFB26}"/>
              </a:ext>
            </a:extLst>
          </p:cNvPr>
          <p:cNvSpPr>
            <a:spLocks noGrp="1"/>
          </p:cNvSpPr>
          <p:nvPr>
            <p:ph type="subTitle" idx="1"/>
          </p:nvPr>
        </p:nvSpPr>
        <p:spPr>
          <a:xfrm>
            <a:off x="684212" y="3843867"/>
            <a:ext cx="6548692" cy="1947333"/>
          </a:xfrm>
        </p:spPr>
        <p:txBody>
          <a:bodyPr/>
          <a:lstStyle/>
          <a:p>
            <a:r>
              <a:rPr lang="fr-CA" sz="2800" b="1" dirty="0"/>
              <a:t>Présentation aux citoyens concernés</a:t>
            </a:r>
          </a:p>
          <a:p>
            <a:r>
              <a:rPr lang="fr-CA" b="1" dirty="0">
                <a:solidFill>
                  <a:schemeClr val="tx1"/>
                </a:solidFill>
              </a:rPr>
              <a:t>Janvier 2025</a:t>
            </a:r>
          </a:p>
        </p:txBody>
      </p:sp>
    </p:spTree>
    <p:extLst>
      <p:ext uri="{BB962C8B-B14F-4D97-AF65-F5344CB8AC3E}">
        <p14:creationId xmlns:p14="http://schemas.microsoft.com/office/powerpoint/2010/main" val="218922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D7BE4-1275-69C9-06B8-272BB90FCFAB}"/>
              </a:ext>
            </a:extLst>
          </p:cNvPr>
          <p:cNvSpPr>
            <a:spLocks noGrp="1"/>
          </p:cNvSpPr>
          <p:nvPr>
            <p:ph type="title"/>
          </p:nvPr>
        </p:nvSpPr>
        <p:spPr>
          <a:xfrm>
            <a:off x="684212" y="4487332"/>
            <a:ext cx="8534400" cy="1507067"/>
          </a:xfrm>
        </p:spPr>
        <p:txBody>
          <a:bodyPr>
            <a:normAutofit/>
          </a:bodyPr>
          <a:lstStyle/>
          <a:p>
            <a:r>
              <a:rPr lang="fr-CA" dirty="0"/>
              <a:t>Vous êtes chargé comment?</a:t>
            </a:r>
          </a:p>
        </p:txBody>
      </p:sp>
      <p:graphicFrame>
        <p:nvGraphicFramePr>
          <p:cNvPr id="18" name="Espace réservé du contenu 2">
            <a:extLst>
              <a:ext uri="{FF2B5EF4-FFF2-40B4-BE49-F238E27FC236}">
                <a16:creationId xmlns:a16="http://schemas.microsoft.com/office/drawing/2014/main" id="{F6A9594A-5E11-7F81-96D3-0290C380C0C8}"/>
              </a:ext>
            </a:extLst>
          </p:cNvPr>
          <p:cNvGraphicFramePr>
            <a:graphicFrameLocks noGrp="1"/>
          </p:cNvGraphicFramePr>
          <p:nvPr>
            <p:ph idx="1"/>
            <p:extLst>
              <p:ext uri="{D42A27DB-BD31-4B8C-83A1-F6EECF244321}">
                <p14:modId xmlns:p14="http://schemas.microsoft.com/office/powerpoint/2010/main" val="3052981493"/>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83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D781D09-3763-AD7F-F536-51848E7CBCBE}"/>
              </a:ext>
            </a:extLst>
          </p:cNvPr>
          <p:cNvSpPr>
            <a:spLocks noGrp="1"/>
          </p:cNvSpPr>
          <p:nvPr>
            <p:ph type="title"/>
          </p:nvPr>
        </p:nvSpPr>
        <p:spPr>
          <a:xfrm>
            <a:off x="684212" y="4487332"/>
            <a:ext cx="7543800" cy="1507067"/>
          </a:xfrm>
        </p:spPr>
        <p:txBody>
          <a:bodyPr>
            <a:normAutofit/>
          </a:bodyPr>
          <a:lstStyle/>
          <a:p>
            <a:r>
              <a:rPr lang="fr-CA" dirty="0"/>
              <a:t>Prochaines étapes</a:t>
            </a:r>
          </a:p>
        </p:txBody>
      </p:sp>
      <p:sp>
        <p:nvSpPr>
          <p:cNvPr id="3" name="Espace réservé du contenu 2">
            <a:extLst>
              <a:ext uri="{FF2B5EF4-FFF2-40B4-BE49-F238E27FC236}">
                <a16:creationId xmlns:a16="http://schemas.microsoft.com/office/drawing/2014/main" id="{55C23901-A8EE-5CDC-B23E-B3A5A9DCC4E8}"/>
              </a:ext>
            </a:extLst>
          </p:cNvPr>
          <p:cNvSpPr>
            <a:spLocks noGrp="1"/>
          </p:cNvSpPr>
          <p:nvPr>
            <p:ph idx="1"/>
          </p:nvPr>
        </p:nvSpPr>
        <p:spPr>
          <a:xfrm>
            <a:off x="684211" y="685800"/>
            <a:ext cx="7493137" cy="3615267"/>
          </a:xfrm>
        </p:spPr>
        <p:txBody>
          <a:bodyPr>
            <a:normAutofit/>
          </a:bodyPr>
          <a:lstStyle/>
          <a:p>
            <a:pPr marL="0" indent="0" rtl="0" fontAlgn="base">
              <a:lnSpc>
                <a:spcPct val="90000"/>
              </a:lnSpc>
              <a:buNone/>
            </a:pPr>
            <a:r>
              <a:rPr lang="fr-CA" sz="1600" b="1" i="0" u="none" strike="noStrike" dirty="0">
                <a:effectLst/>
                <a:latin typeface="Aptos" panose="020B0004020202020204" pitchFamily="34" charset="0"/>
              </a:rPr>
              <a:t>Communication </a:t>
            </a:r>
            <a:r>
              <a:rPr lang="en-US" sz="1600" b="0" i="0" dirty="0">
                <a:effectLst/>
                <a:latin typeface="Aptos" panose="020B0004020202020204" pitchFamily="34" charset="0"/>
              </a:rPr>
              <a:t>​</a:t>
            </a:r>
            <a:endParaRPr lang="en-US" sz="1600" b="0" i="0" dirty="0">
              <a:effectLst/>
              <a:latin typeface="Segoe UI" panose="020B0502040204020203" pitchFamily="34" charset="0"/>
            </a:endParaRPr>
          </a:p>
          <a:p>
            <a:pPr rtl="0" fontAlgn="base">
              <a:lnSpc>
                <a:spcPct val="90000"/>
              </a:lnSpc>
              <a:buFont typeface="Arial" panose="020B0604020202020204" pitchFamily="34" charset="0"/>
              <a:buChar char="•"/>
            </a:pPr>
            <a:r>
              <a:rPr lang="fr-CA" sz="1600" b="0" i="0" u="none" strike="noStrike" dirty="0">
                <a:effectLst/>
                <a:latin typeface="Aptos" panose="020B0004020202020204" pitchFamily="34" charset="0"/>
              </a:rPr>
              <a:t>Informer les citoyens (site web, réseaux </a:t>
            </a:r>
            <a:r>
              <a:rPr lang="fr-CA" sz="1600" b="0" i="0" u="none" strike="noStrike" dirty="0" err="1">
                <a:effectLst/>
                <a:latin typeface="Aptos" panose="020B0004020202020204" pitchFamily="34" charset="0"/>
              </a:rPr>
              <a:t>sociaux,etc</a:t>
            </a:r>
            <a:r>
              <a:rPr lang="fr-CA" sz="1600" b="0" i="0" u="none" strike="noStrike" dirty="0">
                <a:effectLst/>
                <a:latin typeface="Aptos" panose="020B0004020202020204" pitchFamily="34" charset="0"/>
              </a:rPr>
              <a:t>.)</a:t>
            </a:r>
            <a:r>
              <a:rPr lang="en-US" sz="1600" b="0" i="0" dirty="0">
                <a:effectLst/>
                <a:latin typeface="Aptos" panose="020B0004020202020204" pitchFamily="34" charset="0"/>
              </a:rPr>
              <a:t>​</a:t>
            </a:r>
            <a:endParaRPr lang="en-US" sz="1600" b="0" i="0" dirty="0">
              <a:effectLst/>
              <a:latin typeface="Arial" panose="020B0604020202020204" pitchFamily="34" charset="0"/>
            </a:endParaRPr>
          </a:p>
          <a:p>
            <a:pPr rtl="0" fontAlgn="base">
              <a:lnSpc>
                <a:spcPct val="90000"/>
              </a:lnSpc>
              <a:buFont typeface="Arial" panose="020B0604020202020204" pitchFamily="34" charset="0"/>
              <a:buChar char="•"/>
            </a:pPr>
            <a:r>
              <a:rPr lang="fr-CA" sz="1600" b="0" i="0" u="none" strike="noStrike" dirty="0">
                <a:effectLst/>
                <a:latin typeface="Aptos" panose="020B0004020202020204" pitchFamily="34" charset="0"/>
              </a:rPr>
              <a:t>Préparer la documentation</a:t>
            </a:r>
            <a:r>
              <a:rPr lang="en-US" sz="1600" b="0" i="0" dirty="0">
                <a:effectLst/>
                <a:latin typeface="Aptos" panose="020B0004020202020204" pitchFamily="34" charset="0"/>
              </a:rPr>
              <a:t>​</a:t>
            </a:r>
            <a:endParaRPr lang="en-US" sz="1600" b="0" i="0" dirty="0">
              <a:effectLst/>
              <a:latin typeface="Arial" panose="020B0604020202020204" pitchFamily="34" charset="0"/>
            </a:endParaRPr>
          </a:p>
          <a:p>
            <a:pPr rtl="0" fontAlgn="base">
              <a:lnSpc>
                <a:spcPct val="90000"/>
              </a:lnSpc>
              <a:buFont typeface="Arial" panose="020B0604020202020204" pitchFamily="34" charset="0"/>
              <a:buChar char="•"/>
            </a:pPr>
            <a:r>
              <a:rPr lang="fr-CA" sz="1600" b="0" i="0" u="none" strike="noStrike" dirty="0">
                <a:effectLst/>
                <a:latin typeface="Aptos" panose="020B0004020202020204" pitchFamily="34" charset="0"/>
              </a:rPr>
              <a:t>Établir la procédure de traitement des plaintes</a:t>
            </a:r>
            <a:r>
              <a:rPr lang="en-US" sz="1600" b="0" i="0" dirty="0">
                <a:effectLst/>
                <a:latin typeface="Aptos" panose="020B0004020202020204" pitchFamily="34" charset="0"/>
              </a:rPr>
              <a:t>​</a:t>
            </a:r>
            <a:endParaRPr lang="en-US" sz="1600" b="0" i="0" dirty="0">
              <a:effectLst/>
              <a:latin typeface="Arial" panose="020B0604020202020204" pitchFamily="34" charset="0"/>
            </a:endParaRPr>
          </a:p>
          <a:p>
            <a:pPr marL="0" indent="0" rtl="0" fontAlgn="base">
              <a:lnSpc>
                <a:spcPct val="90000"/>
              </a:lnSpc>
              <a:buNone/>
            </a:pPr>
            <a:r>
              <a:rPr lang="fr-CA" sz="1600" b="0" i="0" dirty="0">
                <a:effectLst/>
                <a:latin typeface="Aptos" panose="020B0004020202020204" pitchFamily="34" charset="0"/>
              </a:rPr>
              <a:t>​</a:t>
            </a:r>
            <a:endParaRPr lang="fr-CA" sz="1600" b="0" i="0" dirty="0">
              <a:effectLst/>
              <a:latin typeface="Segoe UI" panose="020B0502040204020203" pitchFamily="34" charset="0"/>
            </a:endParaRPr>
          </a:p>
          <a:p>
            <a:pPr marL="0" indent="0" rtl="0" fontAlgn="base">
              <a:lnSpc>
                <a:spcPct val="90000"/>
              </a:lnSpc>
              <a:buNone/>
            </a:pPr>
            <a:r>
              <a:rPr lang="fr-CA" sz="1600" b="1" i="0" u="none" strike="noStrike" dirty="0">
                <a:effectLst/>
                <a:latin typeface="Aptos" panose="020B0004020202020204" pitchFamily="34" charset="0"/>
              </a:rPr>
              <a:t>Suivi et ajustements</a:t>
            </a:r>
            <a:r>
              <a:rPr lang="en-US" sz="1600" b="0" i="0" dirty="0">
                <a:effectLst/>
                <a:latin typeface="Aptos" panose="020B0004020202020204" pitchFamily="34" charset="0"/>
              </a:rPr>
              <a:t>​</a:t>
            </a:r>
            <a:endParaRPr lang="en-US" sz="1600" b="0" i="0" dirty="0">
              <a:effectLst/>
              <a:latin typeface="Segoe UI" panose="020B0502040204020203" pitchFamily="34" charset="0"/>
            </a:endParaRPr>
          </a:p>
          <a:p>
            <a:pPr rtl="0" fontAlgn="base">
              <a:lnSpc>
                <a:spcPct val="90000"/>
              </a:lnSpc>
              <a:buFont typeface="Arial" panose="020B0604020202020204" pitchFamily="34" charset="0"/>
              <a:buChar char="•"/>
            </a:pPr>
            <a:r>
              <a:rPr lang="fr-CA" sz="1600" b="0" i="0" u="none" strike="noStrike" dirty="0">
                <a:effectLst/>
                <a:latin typeface="Aptos" panose="020B0004020202020204" pitchFamily="34" charset="0"/>
              </a:rPr>
              <a:t>Contrôle qualité régulier</a:t>
            </a:r>
            <a:r>
              <a:rPr lang="en-US" sz="1600" b="0" i="0" dirty="0">
                <a:effectLst/>
                <a:latin typeface="Aptos" panose="020B0004020202020204" pitchFamily="34" charset="0"/>
              </a:rPr>
              <a:t>​</a:t>
            </a:r>
            <a:endParaRPr lang="en-US" sz="1600" b="0" i="0" dirty="0">
              <a:effectLst/>
              <a:latin typeface="Arial" panose="020B0604020202020204" pitchFamily="34" charset="0"/>
            </a:endParaRPr>
          </a:p>
          <a:p>
            <a:pPr rtl="0" fontAlgn="base">
              <a:lnSpc>
                <a:spcPct val="90000"/>
              </a:lnSpc>
              <a:buFont typeface="Arial" panose="020B0604020202020204" pitchFamily="34" charset="0"/>
              <a:buChar char="•"/>
            </a:pPr>
            <a:r>
              <a:rPr lang="fr-CA" sz="1600" b="0" i="0" u="none" strike="noStrike" dirty="0">
                <a:effectLst/>
                <a:latin typeface="Aptos" panose="020B0004020202020204" pitchFamily="34" charset="0"/>
              </a:rPr>
              <a:t>Ajustements des procédures au besoin</a:t>
            </a:r>
            <a:r>
              <a:rPr lang="en-US" sz="1600" b="0" i="0" dirty="0">
                <a:effectLst/>
                <a:latin typeface="Aptos" panose="020B0004020202020204" pitchFamily="34" charset="0"/>
              </a:rPr>
              <a:t>​</a:t>
            </a:r>
            <a:endParaRPr lang="en-US" sz="1600" b="0" i="0" dirty="0">
              <a:effectLst/>
              <a:latin typeface="Arial" panose="020B0604020202020204" pitchFamily="34" charset="0"/>
            </a:endParaRPr>
          </a:p>
          <a:p>
            <a:pPr rtl="0" fontAlgn="base">
              <a:lnSpc>
                <a:spcPct val="90000"/>
              </a:lnSpc>
              <a:buFont typeface="Arial" panose="020B0604020202020204" pitchFamily="34" charset="0"/>
              <a:buChar char="•"/>
            </a:pPr>
            <a:r>
              <a:rPr lang="fr-CA" sz="1600" b="0" i="0" u="none" strike="noStrike" dirty="0">
                <a:effectLst/>
                <a:latin typeface="Aptos" panose="020B0004020202020204" pitchFamily="34" charset="0"/>
              </a:rPr>
              <a:t>Rapports périodiques</a:t>
            </a:r>
            <a:r>
              <a:rPr lang="en-US" sz="1600" b="0" i="0" dirty="0">
                <a:effectLst/>
                <a:latin typeface="Aptos" panose="020B0004020202020204" pitchFamily="34" charset="0"/>
              </a:rPr>
              <a:t>​</a:t>
            </a:r>
            <a:endParaRPr lang="en-US" sz="1600" b="0" i="0" dirty="0">
              <a:effectLst/>
              <a:latin typeface="Arial" panose="020B0604020202020204" pitchFamily="34" charset="0"/>
            </a:endParaRPr>
          </a:p>
          <a:p>
            <a:pPr rtl="0" fontAlgn="base">
              <a:lnSpc>
                <a:spcPct val="90000"/>
              </a:lnSpc>
              <a:buFont typeface="Arial" panose="020B0604020202020204" pitchFamily="34" charset="0"/>
              <a:buChar char="•"/>
            </a:pPr>
            <a:r>
              <a:rPr lang="fr-CA" sz="1600" b="0" i="0" u="none" strike="noStrike" dirty="0">
                <a:effectLst/>
                <a:latin typeface="Aptos" panose="020B0004020202020204" pitchFamily="34" charset="0"/>
              </a:rPr>
              <a:t>Évaluation continue du programme</a:t>
            </a:r>
            <a:endParaRPr lang="en-US" sz="1600" b="0" i="0" dirty="0">
              <a:effectLst/>
              <a:latin typeface="Arial" panose="020B0604020202020204" pitchFamily="34" charset="0"/>
            </a:endParaRPr>
          </a:p>
          <a:p>
            <a:pPr>
              <a:lnSpc>
                <a:spcPct val="90000"/>
              </a:lnSpc>
            </a:pPr>
            <a:endParaRPr lang="fr-CA" sz="1600" dirty="0"/>
          </a:p>
        </p:txBody>
      </p:sp>
      <p:pic>
        <p:nvPicPr>
          <p:cNvPr id="4098" name="Picture 2" descr="Entreprise : les supports d'une bonne communication">
            <a:extLst>
              <a:ext uri="{FF2B5EF4-FFF2-40B4-BE49-F238E27FC236}">
                <a16:creationId xmlns:a16="http://schemas.microsoft.com/office/drawing/2014/main" id="{285719F2-A00E-4EAA-834B-811FCBBBD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083" r="44526" b="-1"/>
          <a:stretch/>
        </p:blipFill>
        <p:spPr bwMode="auto">
          <a:xfrm>
            <a:off x="8820603" y="10"/>
            <a:ext cx="3371397"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06" name="Straight Connector 4105">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7" name="Straight Connector 4106">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8" name="Straight Connector 4107">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9" name="Straight Connector 4108">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0" name="Straight Connector 4109">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0238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127" name="Straight Connector 5126">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29" name="Straight Connector 5128">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1" name="Straight Connector 5130">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3" name="Straight Connector 5132">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5" name="Straight Connector 5134">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137" name="Rectangle 5136">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5534EB4-5AA7-71E9-7130-8E5F6283108C}"/>
              </a:ext>
            </a:extLst>
          </p:cNvPr>
          <p:cNvSpPr>
            <a:spLocks noGrp="1"/>
          </p:cNvSpPr>
          <p:nvPr>
            <p:ph type="title"/>
          </p:nvPr>
        </p:nvSpPr>
        <p:spPr>
          <a:xfrm>
            <a:off x="4751134" y="-87985"/>
            <a:ext cx="5307349" cy="777917"/>
          </a:xfrm>
        </p:spPr>
        <p:txBody>
          <a:bodyPr vert="horz" lIns="91440" tIns="45720" rIns="91440" bIns="45720" rtlCol="0" anchor="b">
            <a:normAutofit fontScale="90000"/>
          </a:bodyPr>
          <a:lstStyle/>
          <a:p>
            <a:r>
              <a:rPr lang="en-US" sz="4800" dirty="0" err="1"/>
              <a:t>Saviez-vous</a:t>
            </a:r>
            <a:r>
              <a:rPr lang="en-US" sz="4800" dirty="0"/>
              <a:t> que?</a:t>
            </a:r>
          </a:p>
        </p:txBody>
      </p:sp>
      <p:pic>
        <p:nvPicPr>
          <p:cNvPr id="5122" name="Picture 2" descr="Foire aux questions - Espace école / entreprise - LYCEE PROFESSIONNEL  GABRIEL PERI">
            <a:extLst>
              <a:ext uri="{FF2B5EF4-FFF2-40B4-BE49-F238E27FC236}">
                <a16:creationId xmlns:a16="http://schemas.microsoft.com/office/drawing/2014/main" id="{AEEF3A28-FC95-3377-E00F-5AD57D4973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213" y="1455059"/>
            <a:ext cx="4004489" cy="3660016"/>
          </a:xfrm>
          <a:prstGeom prst="rect">
            <a:avLst/>
          </a:pr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5139" name="Group 5138">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140" name="Straight Connector 5139">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1" name="Straight Connector 5140">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2" name="Straight Connector 5141">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3" name="Straight Connector 5142">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4" name="Straight Connector 5143">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ZoneTexte 3">
            <a:extLst>
              <a:ext uri="{FF2B5EF4-FFF2-40B4-BE49-F238E27FC236}">
                <a16:creationId xmlns:a16="http://schemas.microsoft.com/office/drawing/2014/main" id="{46DDF0C2-C64A-986C-E50A-D6AF71CEFB27}"/>
              </a:ext>
            </a:extLst>
          </p:cNvPr>
          <p:cNvSpPr txBox="1"/>
          <p:nvPr/>
        </p:nvSpPr>
        <p:spPr>
          <a:xfrm>
            <a:off x="4842444" y="753398"/>
            <a:ext cx="7195568" cy="900246"/>
          </a:xfrm>
          <a:prstGeom prst="rect">
            <a:avLst/>
          </a:prstGeom>
          <a:noFill/>
        </p:spPr>
        <p:txBody>
          <a:bodyPr wrap="square" rtlCol="0">
            <a:spAutoFit/>
          </a:bodyPr>
          <a:lstStyle/>
          <a:p>
            <a:r>
              <a:rPr lang="fr-CA" sz="1050" b="1" i="1" dirty="0">
                <a:solidFill>
                  <a:srgbClr val="000000"/>
                </a:solidFill>
                <a:effectLst/>
              </a:rPr>
              <a:t>… une installation septique défaillante peut entraîner des conséquences graves telles que la contamination de puits d’eau potable, des refoulements d’égouts dans la résidence et des rejets d’eaux usées dans l’environnement qui pourraient avoir des impacts sur la santé, sur les milieux naturels et sur la valeur de votre propriété. (Source : Association des entreprises en eau du Québec et ministère de la Lutte contre les changements climatiques, de la Faune et des parcs).</a:t>
            </a:r>
            <a:endParaRPr lang="fr-CA" sz="1050" b="1" dirty="0"/>
          </a:p>
        </p:txBody>
      </p:sp>
      <p:sp>
        <p:nvSpPr>
          <p:cNvPr id="5" name="ZoneTexte 4">
            <a:extLst>
              <a:ext uri="{FF2B5EF4-FFF2-40B4-BE49-F238E27FC236}">
                <a16:creationId xmlns:a16="http://schemas.microsoft.com/office/drawing/2014/main" id="{ED6C8553-6FDF-7154-FE2D-49FAF66FD099}"/>
              </a:ext>
            </a:extLst>
          </p:cNvPr>
          <p:cNvSpPr txBox="1"/>
          <p:nvPr/>
        </p:nvSpPr>
        <p:spPr>
          <a:xfrm>
            <a:off x="4751134" y="1635731"/>
            <a:ext cx="6121164" cy="523220"/>
          </a:xfrm>
          <a:prstGeom prst="rect">
            <a:avLst/>
          </a:prstGeom>
          <a:noFill/>
        </p:spPr>
        <p:txBody>
          <a:bodyPr wrap="square" rtlCol="0">
            <a:spAutoFit/>
          </a:bodyPr>
          <a:lstStyle/>
          <a:p>
            <a:r>
              <a:rPr lang="fr-CA" sz="2800" b="1" i="0" dirty="0">
                <a:effectLst/>
              </a:rPr>
              <a:t>Questions fréquemment posées :</a:t>
            </a:r>
            <a:endParaRPr lang="fr-CA" sz="2800" dirty="0"/>
          </a:p>
        </p:txBody>
      </p:sp>
      <p:sp>
        <p:nvSpPr>
          <p:cNvPr id="6" name="ZoneTexte 5">
            <a:extLst>
              <a:ext uri="{FF2B5EF4-FFF2-40B4-BE49-F238E27FC236}">
                <a16:creationId xmlns:a16="http://schemas.microsoft.com/office/drawing/2014/main" id="{1C6965B1-8B6E-E4E1-8F8E-E90E98B315FA}"/>
              </a:ext>
            </a:extLst>
          </p:cNvPr>
          <p:cNvSpPr txBox="1"/>
          <p:nvPr/>
        </p:nvSpPr>
        <p:spPr>
          <a:xfrm>
            <a:off x="4722972" y="2206312"/>
            <a:ext cx="5635308" cy="4431983"/>
          </a:xfrm>
          <a:prstGeom prst="rect">
            <a:avLst/>
          </a:prstGeom>
          <a:noFill/>
        </p:spPr>
        <p:txBody>
          <a:bodyPr wrap="square" rtlCol="0">
            <a:spAutoFit/>
          </a:bodyPr>
          <a:lstStyle/>
          <a:p>
            <a:pPr>
              <a:buFont typeface="Arial" panose="020B0604020202020204" pitchFamily="34" charset="0"/>
              <a:buChar char="•"/>
            </a:pPr>
            <a:r>
              <a:rPr lang="fr-CA" sz="1200" b="0" i="0" dirty="0">
                <a:solidFill>
                  <a:srgbClr val="000000"/>
                </a:solidFill>
                <a:effectLst/>
              </a:rPr>
              <a:t>Fosse de rétention ou périodique?</a:t>
            </a:r>
            <a:endParaRPr lang="fr-CA" sz="1200" dirty="0"/>
          </a:p>
          <a:p>
            <a:pPr marL="742950" lvl="1" indent="-285750">
              <a:buFont typeface="Arial" panose="020B0604020202020204" pitchFamily="34" charset="0"/>
              <a:buChar char="•"/>
            </a:pPr>
            <a:r>
              <a:rPr lang="fr-CA" sz="1200" b="0" i="0" dirty="0">
                <a:solidFill>
                  <a:srgbClr val="000000"/>
                </a:solidFill>
                <a:effectLst/>
              </a:rPr>
              <a:t>Est-ce qu'elles sont éligibles ou non aux vidanges par la MRC? </a:t>
            </a:r>
            <a:r>
              <a:rPr lang="fr-CA" sz="1200" b="1" i="1" dirty="0">
                <a:solidFill>
                  <a:srgbClr val="000000"/>
                </a:solidFill>
                <a:effectLst/>
              </a:rPr>
              <a:t>Oui elles le sont, seul le système bio kinétique n’a pas besoin de vidange car c’est un système à turbine (air).</a:t>
            </a:r>
            <a:r>
              <a:rPr lang="fr-CA" sz="1200" b="0" i="1" dirty="0">
                <a:solidFill>
                  <a:srgbClr val="000000"/>
                </a:solidFill>
                <a:effectLst/>
              </a:rPr>
              <a:t> </a:t>
            </a:r>
            <a:endParaRPr lang="fr-CA" sz="1200" dirty="0"/>
          </a:p>
          <a:p>
            <a:pPr marL="742950" lvl="1" indent="-285750">
              <a:buFont typeface="Arial" panose="020B0604020202020204" pitchFamily="34" charset="0"/>
              <a:buChar char="•"/>
            </a:pPr>
            <a:r>
              <a:rPr lang="fr-CA" sz="1200" b="0" i="0" dirty="0">
                <a:solidFill>
                  <a:srgbClr val="000000"/>
                </a:solidFill>
                <a:effectLst/>
              </a:rPr>
              <a:t>Nettoyage du préfiltre?</a:t>
            </a:r>
            <a:r>
              <a:rPr lang="fr-CA" sz="1200" b="0" i="1" dirty="0">
                <a:solidFill>
                  <a:srgbClr val="000000"/>
                </a:solidFill>
                <a:effectLst/>
              </a:rPr>
              <a:t> </a:t>
            </a:r>
            <a:r>
              <a:rPr lang="fr-CA" sz="1200" b="1" i="1" dirty="0">
                <a:solidFill>
                  <a:srgbClr val="000000"/>
                </a:solidFill>
                <a:effectLst/>
              </a:rPr>
              <a:t>Le nettoyage du préfiltre n’est pas inclus dans le contrat. </a:t>
            </a:r>
            <a:endParaRPr lang="fr-CA" sz="1200" dirty="0"/>
          </a:p>
          <a:p>
            <a:pPr marL="742950" lvl="1" indent="-285750">
              <a:buFont typeface="Arial" panose="020B0604020202020204" pitchFamily="34" charset="0"/>
              <a:buChar char="•"/>
            </a:pPr>
            <a:r>
              <a:rPr lang="fr-CA" sz="1200" b="0" i="0" dirty="0">
                <a:solidFill>
                  <a:srgbClr val="000000"/>
                </a:solidFill>
                <a:effectLst/>
              </a:rPr>
              <a:t>Est-ce que la compagnie peut faire le nettoyage si tout est disponible (boyau d'arrosage, etc.) </a:t>
            </a:r>
            <a:r>
              <a:rPr lang="fr-CA" sz="1200" b="1" i="1" dirty="0">
                <a:solidFill>
                  <a:srgbClr val="000000"/>
                </a:solidFill>
                <a:effectLst/>
              </a:rPr>
              <a:t>Oui, si tout est en place.</a:t>
            </a:r>
            <a:endParaRPr lang="fr-CA" sz="1200" dirty="0"/>
          </a:p>
          <a:p>
            <a:pPr marL="742950" lvl="1" indent="-285750">
              <a:buFont typeface="Arial" panose="020B0604020202020204" pitchFamily="34" charset="0"/>
              <a:buChar char="•"/>
            </a:pPr>
            <a:r>
              <a:rPr lang="fr-CA" sz="1200" b="0" i="0" dirty="0">
                <a:solidFill>
                  <a:srgbClr val="000000"/>
                </a:solidFill>
                <a:effectLst/>
              </a:rPr>
              <a:t>S'il y a un bris causé par les employés (couvercle, etc.) qui va remplacer et qui paie les frais? </a:t>
            </a:r>
            <a:r>
              <a:rPr lang="fr-CA" sz="1200" b="1" i="1" dirty="0">
                <a:solidFill>
                  <a:srgbClr val="000000"/>
                </a:solidFill>
                <a:effectLst/>
              </a:rPr>
              <a:t>L’entreprise est responsable des bris.</a:t>
            </a:r>
            <a:endParaRPr lang="fr-CA" sz="1200" dirty="0"/>
          </a:p>
          <a:p>
            <a:pPr marL="742950" lvl="1" indent="-285750">
              <a:buFont typeface="Arial" panose="020B0604020202020204" pitchFamily="34" charset="0"/>
              <a:buChar char="•"/>
            </a:pPr>
            <a:r>
              <a:rPr lang="fr-CA" sz="1200" b="0" i="0" dirty="0">
                <a:solidFill>
                  <a:srgbClr val="000000"/>
                </a:solidFill>
                <a:effectLst/>
              </a:rPr>
              <a:t>Où seront acheminer les boues des vidanges?</a:t>
            </a:r>
            <a:r>
              <a:rPr lang="fr-CA" sz="1200" b="1" i="1" dirty="0">
                <a:solidFill>
                  <a:srgbClr val="000000"/>
                </a:solidFill>
                <a:effectLst/>
              </a:rPr>
              <a:t> Dans un site autorisé du ministère. </a:t>
            </a:r>
            <a:endParaRPr lang="fr-CA" sz="1200" dirty="0"/>
          </a:p>
          <a:p>
            <a:pPr marL="742950" lvl="1" indent="-285750">
              <a:buFont typeface="Arial" panose="020B0604020202020204" pitchFamily="34" charset="0"/>
              <a:buChar char="•"/>
            </a:pPr>
            <a:r>
              <a:rPr lang="fr-CA" sz="1200" b="0" i="0" dirty="0">
                <a:solidFill>
                  <a:srgbClr val="000000"/>
                </a:solidFill>
                <a:effectLst/>
              </a:rPr>
              <a:t>Je vis seule dans ma maison, j'ai une fosse conçue pour 3 chambres, est-ce que je dois faire vidanger quand même? </a:t>
            </a:r>
            <a:r>
              <a:rPr lang="fr-CA" sz="1200" b="1" i="1" dirty="0">
                <a:solidFill>
                  <a:srgbClr val="000000"/>
                </a:solidFill>
                <a:effectLst/>
              </a:rPr>
              <a:t>Oui, la vidange est obligatoire en respect du Q2.-R22 peut importe le nombre de chambres ou de personnes à l’intérieur du logement.</a:t>
            </a:r>
            <a:endParaRPr lang="fr-CA" sz="1200" dirty="0"/>
          </a:p>
          <a:p>
            <a:pPr marL="742950" lvl="1" indent="-285750">
              <a:buFont typeface="Arial" panose="020B0604020202020204" pitchFamily="34" charset="0"/>
              <a:buChar char="•"/>
            </a:pPr>
            <a:r>
              <a:rPr lang="fr-CA" sz="1200" b="0" i="0" dirty="0">
                <a:solidFill>
                  <a:srgbClr val="000000"/>
                </a:solidFill>
                <a:effectLst/>
              </a:rPr>
              <a:t>J'ai une installation septique (</a:t>
            </a:r>
            <a:r>
              <a:rPr lang="fr-CA" sz="1200" b="0" i="0" dirty="0" err="1">
                <a:solidFill>
                  <a:srgbClr val="000000"/>
                </a:solidFill>
                <a:effectLst/>
              </a:rPr>
              <a:t>Bionest</a:t>
            </a:r>
            <a:r>
              <a:rPr lang="fr-CA" sz="1200" b="0" i="0" dirty="0">
                <a:solidFill>
                  <a:srgbClr val="000000"/>
                </a:solidFill>
                <a:effectLst/>
              </a:rPr>
              <a:t> ou </a:t>
            </a:r>
            <a:r>
              <a:rPr lang="fr-CA" sz="1200" b="0" i="0" dirty="0" err="1">
                <a:solidFill>
                  <a:srgbClr val="000000"/>
                </a:solidFill>
                <a:effectLst/>
              </a:rPr>
              <a:t>Écoflo</a:t>
            </a:r>
            <a:r>
              <a:rPr lang="fr-CA" sz="1200" b="0" i="0" dirty="0">
                <a:solidFill>
                  <a:srgbClr val="000000"/>
                </a:solidFill>
                <a:effectLst/>
              </a:rPr>
              <a:t>) est-ce que je dois faire vidanger ma fosse quand même au 2 ans, malgré qu'une évaluation de mon installation se fait par la compagnie 1 ou 2 fois par année?</a:t>
            </a:r>
            <a:r>
              <a:rPr lang="fr-CA" sz="1200" b="1" i="1" dirty="0">
                <a:solidFill>
                  <a:srgbClr val="000000"/>
                </a:solidFill>
                <a:effectLst/>
              </a:rPr>
              <a:t> Oui, la vidange est obligatoire.</a:t>
            </a:r>
            <a:endParaRPr lang="fr-CA" sz="1200" dirty="0"/>
          </a:p>
          <a:p>
            <a:endParaRPr lang="fr-CA" dirty="0"/>
          </a:p>
        </p:txBody>
      </p:sp>
    </p:spTree>
    <p:extLst>
      <p:ext uri="{BB962C8B-B14F-4D97-AF65-F5344CB8AC3E}">
        <p14:creationId xmlns:p14="http://schemas.microsoft.com/office/powerpoint/2010/main" val="245744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20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05A866-5B93-EC95-2978-BDB12C89FA30}"/>
              </a:ext>
            </a:extLst>
          </p:cNvPr>
          <p:cNvSpPr>
            <a:spLocks noGrp="1"/>
          </p:cNvSpPr>
          <p:nvPr>
            <p:ph type="title"/>
          </p:nvPr>
        </p:nvSpPr>
        <p:spPr>
          <a:xfrm>
            <a:off x="684212" y="685799"/>
            <a:ext cx="3747111" cy="4892040"/>
          </a:xfrm>
        </p:spPr>
        <p:txBody>
          <a:bodyPr>
            <a:normAutofit/>
          </a:bodyPr>
          <a:lstStyle/>
          <a:p>
            <a:pPr algn="r"/>
            <a:r>
              <a:rPr lang="fr-CA" b="1" i="0" u="none" strike="noStrike" cap="all" dirty="0">
                <a:effectLst/>
                <a:latin typeface="ui-sans-serif"/>
              </a:rPr>
              <a:t>Objectifs du programme</a:t>
            </a:r>
            <a:endParaRPr lang="fr-CA" dirty="0"/>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21E22EE7-DCEA-33C3-A3D7-9628F1436F44}"/>
              </a:ext>
            </a:extLst>
          </p:cNvPr>
          <p:cNvSpPr>
            <a:spLocks noGrp="1"/>
          </p:cNvSpPr>
          <p:nvPr>
            <p:ph idx="1"/>
          </p:nvPr>
        </p:nvSpPr>
        <p:spPr>
          <a:xfrm>
            <a:off x="4979962" y="685798"/>
            <a:ext cx="6288260" cy="5385817"/>
          </a:xfrm>
        </p:spPr>
        <p:txBody>
          <a:bodyPr>
            <a:normAutofit fontScale="55000" lnSpcReduction="20000"/>
          </a:bodyPr>
          <a:lstStyle/>
          <a:p>
            <a:pPr algn="l" rtl="0" fontAlgn="base">
              <a:lnSpc>
                <a:spcPts val="2475"/>
              </a:lnSpc>
              <a:buFont typeface="Arial" panose="020B0604020202020204" pitchFamily="34" charset="0"/>
              <a:buChar char="•"/>
            </a:pPr>
            <a:r>
              <a:rPr lang="fr-CA" sz="3200" b="0" i="0" u="none" strike="noStrike" dirty="0">
                <a:solidFill>
                  <a:srgbClr val="030712"/>
                </a:solidFill>
                <a:effectLst/>
                <a:latin typeface="ui-sans-serif"/>
              </a:rPr>
              <a:t>Conformité au Règlement sur l’évacuation et le traitement des eaux usées des résidences isolées (Q-2, r.22 )</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100"/>
              </a:lnSpc>
              <a:buFont typeface="Arial" panose="020B0604020202020204" pitchFamily="34" charset="0"/>
              <a:buChar char="•"/>
            </a:pPr>
            <a:r>
              <a:rPr lang="fr-CA" sz="3200" b="0" i="0" u="none" strike="noStrike" dirty="0">
                <a:solidFill>
                  <a:srgbClr val="030712"/>
                </a:solidFill>
                <a:effectLst/>
                <a:latin typeface="ui-sans-serif"/>
              </a:rPr>
              <a:t>Entrée en vigueur en 1981</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100"/>
              </a:lnSpc>
              <a:buFont typeface="Arial" panose="020B0604020202020204" pitchFamily="34" charset="0"/>
              <a:buChar char="•"/>
            </a:pPr>
            <a:r>
              <a:rPr lang="fr-CA" sz="3200" b="0" i="0" u="none" strike="noStrike" dirty="0">
                <a:solidFill>
                  <a:srgbClr val="030712"/>
                </a:solidFill>
                <a:effectLst/>
                <a:latin typeface="ui-sans-serif"/>
              </a:rPr>
              <a:t>Selon l’article 13 du Règlement, les fosses doivent être vidangé</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475"/>
              </a:lnSpc>
              <a:buFont typeface="Arial" panose="020B0604020202020204" pitchFamily="34" charset="0"/>
              <a:buChar char="•"/>
            </a:pPr>
            <a:r>
              <a:rPr lang="fr-CA" sz="3200" b="0" i="0" u="none" strike="noStrike" dirty="0">
                <a:solidFill>
                  <a:srgbClr val="030712"/>
                </a:solidFill>
                <a:effectLst/>
                <a:latin typeface="ui-sans-serif"/>
              </a:rPr>
              <a:t>Maintien préventif des installations septiques</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100"/>
              </a:lnSpc>
              <a:buFont typeface="Arial" panose="020B0604020202020204" pitchFamily="34" charset="0"/>
              <a:buChar char="•"/>
            </a:pPr>
            <a:r>
              <a:rPr lang="fr-CA" sz="3200" b="0" i="0" u="none" strike="noStrike" dirty="0">
                <a:solidFill>
                  <a:srgbClr val="030712"/>
                </a:solidFill>
                <a:effectLst/>
                <a:latin typeface="ui-sans-serif"/>
              </a:rPr>
              <a:t>Bon fonctionnement</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100"/>
              </a:lnSpc>
              <a:buFont typeface="Arial" panose="020B0604020202020204" pitchFamily="34" charset="0"/>
              <a:buChar char="•"/>
            </a:pPr>
            <a:r>
              <a:rPr lang="fr-CA" sz="3200" b="0" i="0" u="none" strike="noStrike" dirty="0">
                <a:solidFill>
                  <a:srgbClr val="030712"/>
                </a:solidFill>
                <a:effectLst/>
                <a:latin typeface="ui-sans-serif"/>
              </a:rPr>
              <a:t>Durée de vie prolongée</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100"/>
              </a:lnSpc>
              <a:buFont typeface="Arial" panose="020B0604020202020204" pitchFamily="34" charset="0"/>
              <a:buChar char="•"/>
            </a:pPr>
            <a:r>
              <a:rPr lang="fr-CA" sz="3200" b="0" i="0" u="none" strike="noStrike" dirty="0">
                <a:solidFill>
                  <a:srgbClr val="030712"/>
                </a:solidFill>
                <a:effectLst/>
                <a:latin typeface="ui-sans-serif"/>
              </a:rPr>
              <a:t>Respect de l’environnement</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475"/>
              </a:lnSpc>
              <a:buFont typeface="Arial" panose="020B0604020202020204" pitchFamily="34" charset="0"/>
              <a:buChar char="•"/>
            </a:pPr>
            <a:r>
              <a:rPr lang="fr-CA" sz="3200" b="0" i="0" u="none" strike="noStrike" dirty="0">
                <a:solidFill>
                  <a:srgbClr val="030712"/>
                </a:solidFill>
                <a:effectLst/>
                <a:latin typeface="ui-sans-serif"/>
              </a:rPr>
              <a:t>Protection de l'environnement et de la santé publique</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100"/>
              </a:lnSpc>
              <a:buFont typeface="Arial" panose="020B0604020202020204" pitchFamily="34" charset="0"/>
              <a:buChar char="•"/>
            </a:pPr>
            <a:r>
              <a:rPr lang="fr-CA" sz="3200" b="0" i="0" u="none" strike="noStrike" dirty="0">
                <a:solidFill>
                  <a:srgbClr val="030712"/>
                </a:solidFill>
                <a:effectLst/>
                <a:latin typeface="ui-sans-serif"/>
              </a:rPr>
              <a:t>Rejet dans l’environnement</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100"/>
              </a:lnSpc>
              <a:buFont typeface="Arial" panose="020B0604020202020204" pitchFamily="34" charset="0"/>
              <a:buChar char="•"/>
            </a:pPr>
            <a:r>
              <a:rPr lang="fr-CA" sz="3200" b="0" i="0" u="none" strike="noStrike" dirty="0">
                <a:solidFill>
                  <a:srgbClr val="030712"/>
                </a:solidFill>
                <a:effectLst/>
                <a:latin typeface="ui-sans-serif"/>
              </a:rPr>
              <a:t>Affecte les eaux souterraines</a:t>
            </a:r>
            <a:r>
              <a:rPr lang="en-US" sz="3200" b="0" i="0" dirty="0">
                <a:solidFill>
                  <a:srgbClr val="000000"/>
                </a:solidFill>
                <a:effectLst/>
                <a:latin typeface="ui-sans-serif"/>
              </a:rPr>
              <a:t>​</a:t>
            </a:r>
            <a:endParaRPr lang="en-US" sz="3200" b="0" i="0" dirty="0">
              <a:solidFill>
                <a:srgbClr val="000000"/>
              </a:solidFill>
              <a:effectLst/>
              <a:latin typeface="Arial" panose="020B0604020202020204" pitchFamily="34" charset="0"/>
            </a:endParaRPr>
          </a:p>
          <a:p>
            <a:pPr algn="l" rtl="0" fontAlgn="base">
              <a:lnSpc>
                <a:spcPts val="2475"/>
              </a:lnSpc>
              <a:buFont typeface="Arial" panose="020B0604020202020204" pitchFamily="34" charset="0"/>
              <a:buChar char="•"/>
            </a:pPr>
            <a:r>
              <a:rPr lang="fr-CA" sz="3200" b="0" i="0" u="none" strike="noStrike" dirty="0">
                <a:solidFill>
                  <a:srgbClr val="030712"/>
                </a:solidFill>
                <a:effectLst/>
                <a:latin typeface="ui-sans-serif"/>
              </a:rPr>
              <a:t>Gestion optimisée et professionnelle du service</a:t>
            </a:r>
            <a:endParaRPr lang="en-US" sz="3200" b="0" i="0" dirty="0">
              <a:solidFill>
                <a:srgbClr val="000000"/>
              </a:solidFill>
              <a:effectLst/>
              <a:latin typeface="Arial" panose="020B0604020202020204" pitchFamily="34" charset="0"/>
            </a:endParaRPr>
          </a:p>
          <a:p>
            <a:endParaRPr lang="fr-CA" dirty="0">
              <a:solidFill>
                <a:schemeClr val="tx1"/>
              </a:solidFill>
            </a:endParaRPr>
          </a:p>
        </p:txBody>
      </p:sp>
    </p:spTree>
    <p:extLst>
      <p:ext uri="{BB962C8B-B14F-4D97-AF65-F5344CB8AC3E}">
        <p14:creationId xmlns:p14="http://schemas.microsoft.com/office/powerpoint/2010/main" val="23498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33" name="Straight Connector 1032">
            <a:extLst>
              <a:ext uri="{FF2B5EF4-FFF2-40B4-BE49-F238E27FC236}">
                <a16:creationId xmlns:a16="http://schemas.microsoft.com/office/drawing/2014/main" id="{8C152077-984A-4612-B0E1-251C62EB1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C05450BA-2A87-4847-A5A0-E7D9605572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A16F9ADA-A824-456A-9728-D5BFFE04D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63034157-938C-45F5-8DCA-208D22E5B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1" name="Straight Connector 1040">
            <a:extLst>
              <a:ext uri="{FF2B5EF4-FFF2-40B4-BE49-F238E27FC236}">
                <a16:creationId xmlns:a16="http://schemas.microsoft.com/office/drawing/2014/main" id="{2369327A-A6C5-4293-80D1-DECEBA3F5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043" name="Rectangle 1042">
            <a:extLst>
              <a:ext uri="{FF2B5EF4-FFF2-40B4-BE49-F238E27FC236}">
                <a16:creationId xmlns:a16="http://schemas.microsoft.com/office/drawing/2014/main" id="{E49B76A8-D4D2-428D-84FA-657EEA587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83C0DF6-5286-040A-2F43-83172A4B0A93}"/>
              </a:ext>
            </a:extLst>
          </p:cNvPr>
          <p:cNvSpPr>
            <a:spLocks noGrp="1"/>
          </p:cNvSpPr>
          <p:nvPr>
            <p:ph type="title"/>
          </p:nvPr>
        </p:nvSpPr>
        <p:spPr>
          <a:xfrm>
            <a:off x="665641" y="4473679"/>
            <a:ext cx="9552558" cy="1233251"/>
          </a:xfrm>
        </p:spPr>
        <p:txBody>
          <a:bodyPr vert="horz" lIns="91440" tIns="45720" rIns="91440" bIns="45720" rtlCol="0" anchor="b">
            <a:normAutofit/>
          </a:bodyPr>
          <a:lstStyle/>
          <a:p>
            <a:r>
              <a:rPr lang="en-US" sz="4800"/>
              <a:t>On parle de Quoi?</a:t>
            </a:r>
          </a:p>
        </p:txBody>
      </p:sp>
      <p:grpSp>
        <p:nvGrpSpPr>
          <p:cNvPr id="1045" name="Group 1044">
            <a:extLst>
              <a:ext uri="{FF2B5EF4-FFF2-40B4-BE49-F238E27FC236}">
                <a16:creationId xmlns:a16="http://schemas.microsoft.com/office/drawing/2014/main" id="{8D463EDB-0644-4F84-9901-D2434D5509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46" name="Straight Connector 1045">
              <a:extLst>
                <a:ext uri="{FF2B5EF4-FFF2-40B4-BE49-F238E27FC236}">
                  <a16:creationId xmlns:a16="http://schemas.microsoft.com/office/drawing/2014/main" id="{A02079FA-226E-4AF1-B818-2CA9EF1B69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6D376604-76CD-4D25-B281-35796F3671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6B5A32B1-F178-4FE5-8916-712F46FCB8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9" name="Straight Connector 1048">
              <a:extLst>
                <a:ext uri="{FF2B5EF4-FFF2-40B4-BE49-F238E27FC236}">
                  <a16:creationId xmlns:a16="http://schemas.microsoft.com/office/drawing/2014/main" id="{DC3339F8-6376-45A3-A77E-5F5C212D4E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0" name="Straight Connector 1049">
              <a:extLst>
                <a:ext uri="{FF2B5EF4-FFF2-40B4-BE49-F238E27FC236}">
                  <a16:creationId xmlns:a16="http://schemas.microsoft.com/office/drawing/2014/main" id="{6AD1BBAE-26A1-4BE9-9536-C15B1A87E0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52" name="Snip Diagonal Corner Rectangle 12">
            <a:extLst>
              <a:ext uri="{FF2B5EF4-FFF2-40B4-BE49-F238E27FC236}">
                <a16:creationId xmlns:a16="http://schemas.microsoft.com/office/drawing/2014/main" id="{15A54023-E435-4098-A370-AE54A007E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ne image contenant capture d’écran, maison, texte, ciel&#10;&#10;Description générée automatiquement">
            <a:extLst>
              <a:ext uri="{FF2B5EF4-FFF2-40B4-BE49-F238E27FC236}">
                <a16:creationId xmlns:a16="http://schemas.microsoft.com/office/drawing/2014/main" id="{EA41EA2A-BA74-DF0F-F201-A6FC42DC4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171" r="-3" b="6117"/>
          <a:stretch/>
        </p:blipFill>
        <p:spPr bwMode="auto">
          <a:xfrm>
            <a:off x="834935" y="854087"/>
            <a:ext cx="5582963" cy="3280831"/>
          </a:xfrm>
          <a:custGeom>
            <a:avLst/>
            <a:gdLst/>
            <a:ahLst/>
            <a:cxnLst/>
            <a:rect l="l" t="t" r="r" b="b"/>
            <a:pathLst>
              <a:path w="5582963" h="3280831">
                <a:moveTo>
                  <a:pt x="402071" y="0"/>
                </a:moveTo>
                <a:lnTo>
                  <a:pt x="5582963" y="0"/>
                </a:lnTo>
                <a:lnTo>
                  <a:pt x="5582963" y="3280831"/>
                </a:lnTo>
                <a:lnTo>
                  <a:pt x="0" y="3280831"/>
                </a:lnTo>
                <a:lnTo>
                  <a:pt x="0" y="402071"/>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Une image contenant texte, capture d’écran&#10;&#10;Description générée automatiquement">
            <a:extLst>
              <a:ext uri="{FF2B5EF4-FFF2-40B4-BE49-F238E27FC236}">
                <a16:creationId xmlns:a16="http://schemas.microsoft.com/office/drawing/2014/main" id="{D0FC6610-316D-8EFE-F6CC-AFCEED9E10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95" r="22769" b="-1"/>
          <a:stretch/>
        </p:blipFill>
        <p:spPr bwMode="auto">
          <a:xfrm>
            <a:off x="6568222" y="854087"/>
            <a:ext cx="3557016" cy="3280831"/>
          </a:xfrm>
          <a:custGeom>
            <a:avLst/>
            <a:gdLst/>
            <a:ahLst/>
            <a:cxnLst/>
            <a:rect l="l" t="t" r="r" b="b"/>
            <a:pathLst>
              <a:path w="3557016" h="3280831">
                <a:moveTo>
                  <a:pt x="0" y="0"/>
                </a:moveTo>
                <a:lnTo>
                  <a:pt x="3557016" y="0"/>
                </a:lnTo>
                <a:lnTo>
                  <a:pt x="3557016" y="2876895"/>
                </a:lnTo>
                <a:lnTo>
                  <a:pt x="3153080" y="3280831"/>
                </a:lnTo>
                <a:lnTo>
                  <a:pt x="0" y="328083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39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6261" name="Straight Connector 6260">
            <a:extLst>
              <a:ext uri="{FF2B5EF4-FFF2-40B4-BE49-F238E27FC236}">
                <a16:creationId xmlns:a16="http://schemas.microsoft.com/office/drawing/2014/main" id="{FD6CD0A5-6C83-427D-AB05-3BE0E15A7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63" name="Straight Connector 6262">
            <a:extLst>
              <a:ext uri="{FF2B5EF4-FFF2-40B4-BE49-F238E27FC236}">
                <a16:creationId xmlns:a16="http://schemas.microsoft.com/office/drawing/2014/main" id="{6B6653D5-62D5-45D6-B95A-38FB56233D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65" name="Straight Connector 6264">
            <a:extLst>
              <a:ext uri="{FF2B5EF4-FFF2-40B4-BE49-F238E27FC236}">
                <a16:creationId xmlns:a16="http://schemas.microsoft.com/office/drawing/2014/main" id="{B17B25F5-9024-4196-BF35-911797D0B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67" name="Straight Connector 6266">
            <a:extLst>
              <a:ext uri="{FF2B5EF4-FFF2-40B4-BE49-F238E27FC236}">
                <a16:creationId xmlns:a16="http://schemas.microsoft.com/office/drawing/2014/main" id="{C3C23CF1-A0CB-42AA-A759-E1937CA848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69" name="Straight Connector 6268">
            <a:extLst>
              <a:ext uri="{FF2B5EF4-FFF2-40B4-BE49-F238E27FC236}">
                <a16:creationId xmlns:a16="http://schemas.microsoft.com/office/drawing/2014/main" id="{12A51285-560A-444D-A414-2428698DB1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271" name="Rectangle 6270">
            <a:extLst>
              <a:ext uri="{FF2B5EF4-FFF2-40B4-BE49-F238E27FC236}">
                <a16:creationId xmlns:a16="http://schemas.microsoft.com/office/drawing/2014/main" id="{97AA172C-BD15-4903-8A76-97D21FA3A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A7C3ECD-BA65-CA3A-83A6-9EEE1C1BFF33}"/>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4400" b="0" i="0" u="none" strike="noStrike" dirty="0"/>
              <a:t>INSTALLATION NON-CONFORME et </a:t>
            </a:r>
            <a:r>
              <a:rPr lang="en-US" sz="4400" b="0" i="0" u="none" strike="noStrike" dirty="0" err="1"/>
              <a:t>anomalie</a:t>
            </a:r>
            <a:r>
              <a:rPr lang="en-US" sz="4400" b="0" i="0" dirty="0"/>
              <a:t>​</a:t>
            </a:r>
            <a:endParaRPr lang="en-US" sz="4400" dirty="0"/>
          </a:p>
        </p:txBody>
      </p:sp>
      <p:sp>
        <p:nvSpPr>
          <p:cNvPr id="6273" name="Snip Diagonal Corner Rectangle 6">
            <a:extLst>
              <a:ext uri="{FF2B5EF4-FFF2-40B4-BE49-F238E27FC236}">
                <a16:creationId xmlns:a16="http://schemas.microsoft.com/office/drawing/2014/main" id="{BC4E708F-D5FF-4017-BC18-64B8182BB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2"/>
            <a:ext cx="7219522" cy="6858000"/>
          </a:xfrm>
          <a:prstGeom prst="snip2DiagRect">
            <a:avLst>
              <a:gd name="adj1" fmla="val 0"/>
              <a:gd name="adj2" fmla="val 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75" name="Rectangle 6274">
            <a:extLst>
              <a:ext uri="{FF2B5EF4-FFF2-40B4-BE49-F238E27FC236}">
                <a16:creationId xmlns:a16="http://schemas.microsoft.com/office/drawing/2014/main" id="{E26EB1C1-A23E-4558-84A2-F970731F1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0" y="4034649"/>
            <a:ext cx="2849462" cy="2814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Une image contenant plein air, personne, chaussures, habits&#10;&#10;Description générée automatiquement">
            <a:extLst>
              <a:ext uri="{FF2B5EF4-FFF2-40B4-BE49-F238E27FC236}">
                <a16:creationId xmlns:a16="http://schemas.microsoft.com/office/drawing/2014/main" id="{3BA7E101-5C2A-DABC-B9BA-556AB0844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10" r="7715" b="1"/>
          <a:stretch/>
        </p:blipFill>
        <p:spPr bwMode="auto">
          <a:xfrm>
            <a:off x="3002038" y="3243064"/>
            <a:ext cx="4066029" cy="360567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Une image contenant plein air, herbe, nature, plante&#10;&#10;Description générée automatiquement">
            <a:extLst>
              <a:ext uri="{FF2B5EF4-FFF2-40B4-BE49-F238E27FC236}">
                <a16:creationId xmlns:a16="http://schemas.microsoft.com/office/drawing/2014/main" id="{812C379E-E98A-7A14-E0A7-7BE7C96CC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467" b="-1"/>
          <a:stretch/>
        </p:blipFill>
        <p:spPr bwMode="auto">
          <a:xfrm>
            <a:off x="-2" y="10"/>
            <a:ext cx="4551358" cy="3899748"/>
          </a:xfrm>
          <a:custGeom>
            <a:avLst/>
            <a:gdLst/>
            <a:ahLst/>
            <a:cxnLst/>
            <a:rect l="l" t="t" r="r" b="b"/>
            <a:pathLst>
              <a:path w="4551358" h="3899758">
                <a:moveTo>
                  <a:pt x="0" y="0"/>
                </a:moveTo>
                <a:lnTo>
                  <a:pt x="4551358" y="0"/>
                </a:lnTo>
                <a:lnTo>
                  <a:pt x="4551358" y="3077500"/>
                </a:lnTo>
                <a:lnTo>
                  <a:pt x="2843111" y="3077500"/>
                </a:lnTo>
                <a:lnTo>
                  <a:pt x="2843111" y="3899758"/>
                </a:lnTo>
                <a:lnTo>
                  <a:pt x="0" y="3899758"/>
                </a:ln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Une image contenant neige, plein air, hiver, couvert&#10;&#10;Description générée automatiquement">
            <a:extLst>
              <a:ext uri="{FF2B5EF4-FFF2-40B4-BE49-F238E27FC236}">
                <a16:creationId xmlns:a16="http://schemas.microsoft.com/office/drawing/2014/main" id="{F99F0F77-F033-853F-9626-3EBEDEBDE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1875"/>
          <a:stretch/>
        </p:blipFill>
        <p:spPr bwMode="auto">
          <a:xfrm>
            <a:off x="4709539" y="-9256"/>
            <a:ext cx="2358526" cy="3085835"/>
          </a:xfrm>
          <a:prstGeom prst="rect">
            <a:avLst/>
          </a:prstGeom>
          <a:noFill/>
          <a:extLst>
            <a:ext uri="{909E8E84-426E-40DD-AFC4-6F175D3DCCD1}">
              <a14:hiddenFill xmlns:a14="http://schemas.microsoft.com/office/drawing/2010/main">
                <a:solidFill>
                  <a:srgbClr val="FFFFFF"/>
                </a:solidFill>
              </a14:hiddenFill>
            </a:ext>
          </a:extLst>
        </p:spPr>
      </p:pic>
      <p:grpSp>
        <p:nvGrpSpPr>
          <p:cNvPr id="6277" name="Group 6276">
            <a:extLst>
              <a:ext uri="{FF2B5EF4-FFF2-40B4-BE49-F238E27FC236}">
                <a16:creationId xmlns:a16="http://schemas.microsoft.com/office/drawing/2014/main" id="{7675D50F-4FED-42EB-830A-5468E3441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278" name="Straight Connector 6277">
              <a:extLst>
                <a:ext uri="{FF2B5EF4-FFF2-40B4-BE49-F238E27FC236}">
                  <a16:creationId xmlns:a16="http://schemas.microsoft.com/office/drawing/2014/main" id="{58F3F8CD-5714-4797-8BEC-192B45B92F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79" name="Straight Connector 6278">
              <a:extLst>
                <a:ext uri="{FF2B5EF4-FFF2-40B4-BE49-F238E27FC236}">
                  <a16:creationId xmlns:a16="http://schemas.microsoft.com/office/drawing/2014/main" id="{9FFFC9F6-86F8-4ED5-A80E-7E269EF29B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80" name="Straight Connector 6279">
              <a:extLst>
                <a:ext uri="{FF2B5EF4-FFF2-40B4-BE49-F238E27FC236}">
                  <a16:creationId xmlns:a16="http://schemas.microsoft.com/office/drawing/2014/main" id="{0DDDF908-A317-4DFB-8B2D-6A5D2B60FC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81" name="Straight Connector 6280">
              <a:extLst>
                <a:ext uri="{FF2B5EF4-FFF2-40B4-BE49-F238E27FC236}">
                  <a16:creationId xmlns:a16="http://schemas.microsoft.com/office/drawing/2014/main" id="{282D43A5-1F46-4589-898E-6BDED18163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82" name="Straight Connector 6281">
              <a:extLst>
                <a:ext uri="{FF2B5EF4-FFF2-40B4-BE49-F238E27FC236}">
                  <a16:creationId xmlns:a16="http://schemas.microsoft.com/office/drawing/2014/main" id="{8B10DFD5-8F61-4C94-8E23-42FFC88B05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7138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8923ADE-9A36-1BAC-BC93-F8DE3E5D2B75}"/>
              </a:ext>
            </a:extLst>
          </p:cNvPr>
          <p:cNvSpPr>
            <a:spLocks noGrp="1"/>
          </p:cNvSpPr>
          <p:nvPr>
            <p:ph type="title"/>
          </p:nvPr>
        </p:nvSpPr>
        <p:spPr>
          <a:xfrm>
            <a:off x="684212" y="685799"/>
            <a:ext cx="3747111" cy="4892040"/>
          </a:xfrm>
        </p:spPr>
        <p:txBody>
          <a:bodyPr>
            <a:normAutofit/>
          </a:bodyPr>
          <a:lstStyle/>
          <a:p>
            <a:pPr algn="r"/>
            <a:r>
              <a:rPr lang="fr-CA" dirty="0"/>
              <a:t>Scénario de l’appel d’offre régional</a:t>
            </a:r>
            <a:endParaRPr lang="fr-CA"/>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Espace réservé du contenu 2">
            <a:extLst>
              <a:ext uri="{FF2B5EF4-FFF2-40B4-BE49-F238E27FC236}">
                <a16:creationId xmlns:a16="http://schemas.microsoft.com/office/drawing/2014/main" id="{0F602001-6587-3398-F05B-79E4481064F3}"/>
              </a:ext>
            </a:extLst>
          </p:cNvPr>
          <p:cNvGraphicFramePr>
            <a:graphicFrameLocks noGrp="1"/>
          </p:cNvGraphicFramePr>
          <p:nvPr>
            <p:ph idx="1"/>
          </p:nvPr>
        </p:nvGraphicFramePr>
        <p:xfrm>
          <a:off x="4979962" y="685799"/>
          <a:ext cx="6288260" cy="48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40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1D045-3365-81A9-D5B3-FDA40A274907}"/>
              </a:ext>
            </a:extLst>
          </p:cNvPr>
          <p:cNvSpPr>
            <a:spLocks noGrp="1"/>
          </p:cNvSpPr>
          <p:nvPr>
            <p:ph type="title"/>
          </p:nvPr>
        </p:nvSpPr>
        <p:spPr>
          <a:xfrm>
            <a:off x="684212" y="4487332"/>
            <a:ext cx="8534400" cy="1507067"/>
          </a:xfrm>
        </p:spPr>
        <p:txBody>
          <a:bodyPr>
            <a:normAutofit/>
          </a:bodyPr>
          <a:lstStyle/>
          <a:p>
            <a:r>
              <a:rPr lang="fr-CA"/>
              <a:t>Avis de vidange et préparation du citoyen</a:t>
            </a:r>
            <a:endParaRPr lang="fr-CA" dirty="0"/>
          </a:p>
        </p:txBody>
      </p:sp>
      <p:graphicFrame>
        <p:nvGraphicFramePr>
          <p:cNvPr id="20" name="Espace réservé du contenu 2">
            <a:extLst>
              <a:ext uri="{FF2B5EF4-FFF2-40B4-BE49-F238E27FC236}">
                <a16:creationId xmlns:a16="http://schemas.microsoft.com/office/drawing/2014/main" id="{7B48D573-3D78-75CD-578C-F4817B5C2E14}"/>
              </a:ext>
            </a:extLst>
          </p:cNvPr>
          <p:cNvGraphicFramePr>
            <a:graphicFrameLocks noGrp="1"/>
          </p:cNvGraphicFramePr>
          <p:nvPr>
            <p:ph idx="1"/>
            <p:extLst>
              <p:ext uri="{D42A27DB-BD31-4B8C-83A1-F6EECF244321}">
                <p14:modId xmlns:p14="http://schemas.microsoft.com/office/powerpoint/2010/main" val="2513689834"/>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32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FCFD36-317D-D422-B7D2-678BA78A379C}"/>
              </a:ext>
            </a:extLst>
          </p:cNvPr>
          <p:cNvSpPr>
            <a:spLocks noGrp="1"/>
          </p:cNvSpPr>
          <p:nvPr>
            <p:ph type="title"/>
          </p:nvPr>
        </p:nvSpPr>
        <p:spPr>
          <a:xfrm>
            <a:off x="684212" y="4487332"/>
            <a:ext cx="7543800" cy="1507067"/>
          </a:xfrm>
        </p:spPr>
        <p:txBody>
          <a:bodyPr>
            <a:normAutofit/>
          </a:bodyPr>
          <a:lstStyle/>
          <a:p>
            <a:r>
              <a:rPr lang="fr-CA" dirty="0"/>
              <a:t>Déroulement</a:t>
            </a:r>
          </a:p>
        </p:txBody>
      </p:sp>
      <p:sp>
        <p:nvSpPr>
          <p:cNvPr id="7" name="Espace réservé du contenu 2">
            <a:extLst>
              <a:ext uri="{FF2B5EF4-FFF2-40B4-BE49-F238E27FC236}">
                <a16:creationId xmlns:a16="http://schemas.microsoft.com/office/drawing/2014/main" id="{123D506A-3DC1-B889-AC4D-BE129AB7E417}"/>
              </a:ext>
            </a:extLst>
          </p:cNvPr>
          <p:cNvSpPr>
            <a:spLocks noGrp="1"/>
          </p:cNvSpPr>
          <p:nvPr>
            <p:ph idx="1"/>
          </p:nvPr>
        </p:nvSpPr>
        <p:spPr>
          <a:xfrm>
            <a:off x="684211" y="685800"/>
            <a:ext cx="6192839" cy="3615267"/>
          </a:xfrm>
        </p:spPr>
        <p:txBody>
          <a:bodyPr>
            <a:normAutofit fontScale="85000" lnSpcReduction="10000"/>
          </a:bodyPr>
          <a:lstStyle/>
          <a:p>
            <a:pPr marL="0" indent="0" rtl="0" fontAlgn="base">
              <a:buNone/>
            </a:pPr>
            <a:r>
              <a:rPr lang="fr-CA" sz="6500" b="1" i="0" u="none" strike="noStrike" dirty="0">
                <a:effectLst/>
                <a:latin typeface="ui-sans-serif"/>
              </a:rPr>
              <a:t>En 2026</a:t>
            </a:r>
          </a:p>
          <a:p>
            <a:pPr marL="0" indent="0" rtl="0" fontAlgn="base">
              <a:buNone/>
            </a:pPr>
            <a:r>
              <a:rPr lang="fr-CA" b="1" i="0" u="none" strike="noStrike" dirty="0">
                <a:effectLst/>
                <a:latin typeface="ui-sans-serif"/>
              </a:rPr>
              <a:t>Vidange complète </a:t>
            </a:r>
            <a:r>
              <a:rPr lang="en-US" b="1" i="0" dirty="0">
                <a:effectLst/>
                <a:latin typeface="ui-sans-serif"/>
              </a:rPr>
              <a:t>​</a:t>
            </a:r>
            <a:endParaRPr lang="en-US" b="1" i="0" dirty="0">
              <a:effectLst/>
              <a:latin typeface="Arial" panose="020B0604020202020204" pitchFamily="34" charset="0"/>
            </a:endParaRPr>
          </a:p>
          <a:p>
            <a:pPr rtl="0" fontAlgn="base"/>
            <a:r>
              <a:rPr lang="fr-CA" b="0" i="0" u="none" strike="noStrike" dirty="0">
                <a:effectLst/>
                <a:latin typeface="ui-sans-serif"/>
              </a:rPr>
              <a:t>Retrait total des boues, liquides et écumes</a:t>
            </a:r>
            <a:r>
              <a:rPr lang="en-US" b="0" i="0" dirty="0">
                <a:effectLst/>
                <a:latin typeface="ui-sans-serif"/>
              </a:rPr>
              <a:t>​</a:t>
            </a:r>
            <a:endParaRPr lang="en-US" b="0" i="0" dirty="0">
              <a:effectLst/>
              <a:latin typeface="Arial" panose="020B0604020202020204" pitchFamily="34" charset="0"/>
            </a:endParaRPr>
          </a:p>
          <a:p>
            <a:pPr rtl="0" fontAlgn="base"/>
            <a:r>
              <a:rPr lang="fr-CA" b="0" i="0" u="none" strike="noStrike" dirty="0">
                <a:effectLst/>
                <a:latin typeface="ui-sans-serif"/>
              </a:rPr>
              <a:t>Laisse un peu de liquide dans la fosse pour garder les bactéries</a:t>
            </a:r>
            <a:r>
              <a:rPr lang="en-US" b="0" i="0" dirty="0">
                <a:effectLst/>
                <a:latin typeface="ui-sans-serif"/>
              </a:rPr>
              <a:t>​</a:t>
            </a:r>
            <a:endParaRPr lang="en-US" b="0" i="0" dirty="0">
              <a:effectLst/>
              <a:latin typeface="Arial" panose="020B0604020202020204" pitchFamily="34" charset="0"/>
            </a:endParaRPr>
          </a:p>
          <a:p>
            <a:pPr rtl="0" fontAlgn="base"/>
            <a:endParaRPr lang="fr-CA" b="0" i="0" dirty="0">
              <a:effectLst/>
              <a:latin typeface="Arial" panose="020B0604020202020204" pitchFamily="34" charset="0"/>
            </a:endParaRPr>
          </a:p>
          <a:p>
            <a:pPr marL="0" indent="0" rtl="0" fontAlgn="base">
              <a:buNone/>
            </a:pPr>
            <a:r>
              <a:rPr lang="fr-CA" b="1" i="0" u="none" strike="noStrike" dirty="0">
                <a:effectLst/>
                <a:latin typeface="ui-sans-serif"/>
              </a:rPr>
              <a:t>Fréquence</a:t>
            </a:r>
            <a:r>
              <a:rPr lang="en-US" b="0" i="0" dirty="0">
                <a:effectLst/>
                <a:latin typeface="ui-sans-serif"/>
              </a:rPr>
              <a:t>​</a:t>
            </a:r>
            <a:endParaRPr lang="en-US" b="0" i="0" dirty="0">
              <a:effectLst/>
              <a:latin typeface="Arial" panose="020B0604020202020204" pitchFamily="34" charset="0"/>
            </a:endParaRPr>
          </a:p>
          <a:p>
            <a:pPr rtl="0" fontAlgn="base">
              <a:buFont typeface="Arial" panose="020B0604020202020204" pitchFamily="34" charset="0"/>
              <a:buChar char="•"/>
            </a:pPr>
            <a:r>
              <a:rPr lang="fr-CA" b="0" i="0" u="none" strike="noStrike" dirty="0">
                <a:effectLst/>
                <a:latin typeface="ui-sans-serif"/>
              </a:rPr>
              <a:t>Résidences permanentes : aux 2 ans (article 13: Q2.r22)</a:t>
            </a:r>
            <a:r>
              <a:rPr lang="en-US" b="0" i="0" dirty="0">
                <a:effectLst/>
                <a:latin typeface="ui-sans-serif"/>
              </a:rPr>
              <a:t>​</a:t>
            </a:r>
            <a:endParaRPr lang="en-US" b="0" i="0" dirty="0">
              <a:effectLst/>
              <a:latin typeface="Arial" panose="020B0604020202020204" pitchFamily="34" charset="0"/>
            </a:endParaRPr>
          </a:p>
          <a:p>
            <a:pPr rtl="0" fontAlgn="base">
              <a:buFont typeface="Arial" panose="020B0604020202020204" pitchFamily="34" charset="0"/>
              <a:buChar char="•"/>
            </a:pPr>
            <a:r>
              <a:rPr lang="fr-CA" b="0" i="0" u="none" strike="noStrike" dirty="0">
                <a:effectLst/>
                <a:latin typeface="ui-sans-serif"/>
              </a:rPr>
              <a:t>Résidences saisonnières : aux 4 ans (article 13: Q2.r22)</a:t>
            </a:r>
            <a:endParaRPr lang="en-US" b="0" i="0" dirty="0">
              <a:effectLst/>
              <a:latin typeface="Arial" panose="020B0604020202020204" pitchFamily="34" charset="0"/>
            </a:endParaRPr>
          </a:p>
        </p:txBody>
      </p:sp>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50" name="Picture 2">
            <a:extLst>
              <a:ext uri="{FF2B5EF4-FFF2-40B4-BE49-F238E27FC236}">
                <a16:creationId xmlns:a16="http://schemas.microsoft.com/office/drawing/2014/main" id="{0B8C120A-FCBB-78CA-8124-E6B18151E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283" y="1683218"/>
            <a:ext cx="4899024" cy="217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8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36FBA-F4FC-4D47-0A07-1E999EB1D8FE}"/>
              </a:ext>
            </a:extLst>
          </p:cNvPr>
          <p:cNvSpPr>
            <a:spLocks noGrp="1"/>
          </p:cNvSpPr>
          <p:nvPr>
            <p:ph type="title"/>
          </p:nvPr>
        </p:nvSpPr>
        <p:spPr>
          <a:xfrm>
            <a:off x="684212" y="4487332"/>
            <a:ext cx="7350079" cy="1507067"/>
          </a:xfrm>
        </p:spPr>
        <p:txBody>
          <a:bodyPr>
            <a:normAutofit/>
          </a:bodyPr>
          <a:lstStyle/>
          <a:p>
            <a:r>
              <a:rPr lang="fr-CA" dirty="0"/>
              <a:t>Services et suivi</a:t>
            </a:r>
          </a:p>
        </p:txBody>
      </p:sp>
      <p:sp>
        <p:nvSpPr>
          <p:cNvPr id="47" name="Espace réservé du contenu 2">
            <a:extLst>
              <a:ext uri="{FF2B5EF4-FFF2-40B4-BE49-F238E27FC236}">
                <a16:creationId xmlns:a16="http://schemas.microsoft.com/office/drawing/2014/main" id="{510F46DC-5C79-BF22-E774-CEFF99030099}"/>
              </a:ext>
            </a:extLst>
          </p:cNvPr>
          <p:cNvSpPr>
            <a:spLocks noGrp="1"/>
          </p:cNvSpPr>
          <p:nvPr>
            <p:ph idx="1"/>
          </p:nvPr>
        </p:nvSpPr>
        <p:spPr>
          <a:xfrm>
            <a:off x="684212" y="685800"/>
            <a:ext cx="7350079" cy="3615267"/>
          </a:xfrm>
        </p:spPr>
        <p:txBody>
          <a:bodyPr>
            <a:normAutofit/>
          </a:bodyPr>
          <a:lstStyle/>
          <a:p>
            <a:pPr marL="0" indent="0" rtl="0" fontAlgn="base">
              <a:lnSpc>
                <a:spcPct val="90000"/>
              </a:lnSpc>
              <a:buNone/>
            </a:pPr>
            <a:r>
              <a:rPr lang="fr-CA" sz="1900" b="1" i="0" u="none" strike="noStrike">
                <a:effectLst/>
                <a:latin typeface="ui-sans-serif"/>
              </a:rPr>
              <a:t>Documentation</a:t>
            </a:r>
            <a:r>
              <a:rPr lang="en-US" sz="1900" b="0" i="0">
                <a:effectLst/>
                <a:latin typeface="ui-sans-serif"/>
              </a:rPr>
              <a:t>​</a:t>
            </a:r>
            <a:endParaRPr lang="en-US" sz="1900" b="0" i="0">
              <a:effectLst/>
              <a:latin typeface="Segoe UI" panose="020B0502040204020203" pitchFamily="34" charset="0"/>
            </a:endParaRPr>
          </a:p>
          <a:p>
            <a:pPr rtl="0" fontAlgn="base">
              <a:lnSpc>
                <a:spcPct val="90000"/>
              </a:lnSpc>
              <a:buFont typeface="Arial" panose="020B0604020202020204" pitchFamily="34" charset="0"/>
              <a:buChar char="•"/>
            </a:pPr>
            <a:r>
              <a:rPr lang="fr-CA" sz="1900" b="0" i="0" u="none" strike="noStrike">
                <a:effectLst/>
                <a:latin typeface="ui-sans-serif"/>
              </a:rPr>
              <a:t>Carton de visite après service laissé au citoyen</a:t>
            </a:r>
            <a:r>
              <a:rPr lang="en-US" sz="1900" b="0" i="0">
                <a:effectLst/>
                <a:latin typeface="ui-sans-serif"/>
              </a:rPr>
              <a:t>​</a:t>
            </a:r>
            <a:endParaRPr lang="en-US" sz="1900" b="0" i="0">
              <a:effectLst/>
              <a:latin typeface="Arial" panose="020B0604020202020204" pitchFamily="34" charset="0"/>
            </a:endParaRPr>
          </a:p>
          <a:p>
            <a:pPr rtl="0" fontAlgn="base">
              <a:lnSpc>
                <a:spcPct val="90000"/>
              </a:lnSpc>
              <a:buFont typeface="Arial" panose="020B0604020202020204" pitchFamily="34" charset="0"/>
              <a:buChar char="•"/>
            </a:pPr>
            <a:r>
              <a:rPr lang="fr-CA" sz="1900" b="0" i="0" u="none" strike="noStrike">
                <a:effectLst/>
                <a:latin typeface="ui-sans-serif"/>
              </a:rPr>
              <a:t>Rapport de vidange auprès de la MRC</a:t>
            </a:r>
            <a:r>
              <a:rPr lang="en-US" sz="1900" b="0" i="0">
                <a:effectLst/>
                <a:latin typeface="ui-sans-serif"/>
              </a:rPr>
              <a:t>​</a:t>
            </a:r>
            <a:endParaRPr lang="en-US" sz="1900" b="0" i="0">
              <a:effectLst/>
              <a:latin typeface="Arial" panose="020B0604020202020204" pitchFamily="34" charset="0"/>
            </a:endParaRPr>
          </a:p>
          <a:p>
            <a:pPr rtl="0" fontAlgn="base">
              <a:lnSpc>
                <a:spcPct val="90000"/>
              </a:lnSpc>
              <a:buFont typeface="Arial" panose="020B0604020202020204" pitchFamily="34" charset="0"/>
              <a:buChar char="•"/>
            </a:pPr>
            <a:r>
              <a:rPr lang="fr-CA" sz="1900" b="0" i="0" u="none" strike="noStrike">
                <a:effectLst/>
                <a:latin typeface="ui-sans-serif"/>
              </a:rPr>
              <a:t>Suivi des anomalies auprès de la Ville</a:t>
            </a:r>
            <a:r>
              <a:rPr lang="en-US" sz="1900" b="0" i="0">
                <a:effectLst/>
                <a:latin typeface="ui-sans-serif"/>
              </a:rPr>
              <a:t>​</a:t>
            </a:r>
            <a:endParaRPr lang="en-US" sz="1900" b="0" i="0">
              <a:effectLst/>
              <a:latin typeface="Arial" panose="020B0604020202020204" pitchFamily="34" charset="0"/>
            </a:endParaRPr>
          </a:p>
          <a:p>
            <a:pPr marL="0" indent="0" rtl="0" fontAlgn="base">
              <a:lnSpc>
                <a:spcPct val="90000"/>
              </a:lnSpc>
              <a:buNone/>
            </a:pPr>
            <a:r>
              <a:rPr lang="fr-CA" sz="1900" b="1" i="0" u="none" strike="noStrike">
                <a:effectLst/>
                <a:latin typeface="ui-sans-serif"/>
              </a:rPr>
              <a:t>Support</a:t>
            </a:r>
            <a:r>
              <a:rPr lang="en-US" sz="1900" b="0" i="0">
                <a:effectLst/>
                <a:latin typeface="ui-sans-serif"/>
              </a:rPr>
              <a:t>​</a:t>
            </a:r>
            <a:endParaRPr lang="en-US" sz="1900" b="0" i="0">
              <a:effectLst/>
              <a:latin typeface="Segoe UI" panose="020B0502040204020203" pitchFamily="34" charset="0"/>
            </a:endParaRPr>
          </a:p>
          <a:p>
            <a:pPr rtl="0" fontAlgn="base">
              <a:lnSpc>
                <a:spcPct val="90000"/>
              </a:lnSpc>
              <a:buFont typeface="Arial" panose="020B0604020202020204" pitchFamily="34" charset="0"/>
              <a:buChar char="•"/>
            </a:pPr>
            <a:r>
              <a:rPr lang="fr-CA" sz="1900" b="0" i="0" u="none" strike="noStrike">
                <a:effectLst/>
                <a:latin typeface="ui-sans-serif"/>
              </a:rPr>
              <a:t>Questions : Municipalité</a:t>
            </a:r>
            <a:r>
              <a:rPr lang="en-US" sz="1900" b="0" i="0">
                <a:effectLst/>
                <a:latin typeface="ui-sans-serif"/>
              </a:rPr>
              <a:t>​</a:t>
            </a:r>
            <a:endParaRPr lang="en-US" sz="1900" b="0" i="0">
              <a:effectLst/>
              <a:latin typeface="Arial" panose="020B0604020202020204" pitchFamily="34" charset="0"/>
            </a:endParaRPr>
          </a:p>
          <a:p>
            <a:pPr rtl="0" fontAlgn="base">
              <a:lnSpc>
                <a:spcPct val="90000"/>
              </a:lnSpc>
              <a:buFont typeface="Arial" panose="020B0604020202020204" pitchFamily="34" charset="0"/>
              <a:buChar char="•"/>
            </a:pPr>
            <a:r>
              <a:rPr lang="fr-CA" sz="1900" b="0" i="0" u="none" strike="noStrike">
                <a:effectLst/>
                <a:latin typeface="ui-sans-serif"/>
              </a:rPr>
              <a:t>Plaintes : à la MRC</a:t>
            </a:r>
            <a:r>
              <a:rPr lang="en-US" sz="1900" b="0" i="0">
                <a:effectLst/>
                <a:latin typeface="ui-sans-serif"/>
              </a:rPr>
              <a:t>​</a:t>
            </a:r>
            <a:endParaRPr lang="en-US" sz="1900" b="0" i="0">
              <a:effectLst/>
              <a:latin typeface="Arial" panose="020B0604020202020204" pitchFamily="34" charset="0"/>
            </a:endParaRPr>
          </a:p>
          <a:p>
            <a:pPr rtl="0" fontAlgn="base">
              <a:lnSpc>
                <a:spcPct val="90000"/>
              </a:lnSpc>
              <a:buFont typeface="Arial" panose="020B0604020202020204" pitchFamily="34" charset="0"/>
              <a:buChar char="•"/>
            </a:pPr>
            <a:r>
              <a:rPr lang="fr-CA" sz="1900" b="0" i="0" u="none" strike="noStrike">
                <a:effectLst/>
                <a:latin typeface="ui-sans-serif"/>
              </a:rPr>
              <a:t>Prise de rendez-vous par le citoyen: Auprès du fournisseur</a:t>
            </a:r>
            <a:r>
              <a:rPr lang="en-US" sz="1900" b="0" i="0">
                <a:effectLst/>
                <a:latin typeface="ui-sans-serif"/>
              </a:rPr>
              <a:t>​</a:t>
            </a:r>
            <a:endParaRPr lang="en-US" sz="1900" b="0" i="0">
              <a:effectLst/>
              <a:latin typeface="Arial" panose="020B0604020202020204" pitchFamily="34" charset="0"/>
            </a:endParaRPr>
          </a:p>
          <a:p>
            <a:pPr rtl="0" fontAlgn="base">
              <a:lnSpc>
                <a:spcPct val="90000"/>
              </a:lnSpc>
              <a:buFont typeface="Arial" panose="020B0604020202020204" pitchFamily="34" charset="0"/>
              <a:buChar char="•"/>
            </a:pPr>
            <a:r>
              <a:rPr lang="fr-CA" sz="1900" b="0" i="0" u="none" strike="noStrike">
                <a:effectLst/>
                <a:latin typeface="ui-sans-serif"/>
              </a:rPr>
              <a:t>Supervision continue de la part de la MRC et de la municipalité</a:t>
            </a:r>
            <a:endParaRPr lang="en-US" sz="1900" b="0" i="0">
              <a:effectLst/>
              <a:latin typeface="Arial" panose="020B0604020202020204" pitchFamily="34" charset="0"/>
            </a:endParaRPr>
          </a:p>
          <a:p>
            <a:pPr>
              <a:lnSpc>
                <a:spcPct val="90000"/>
              </a:lnSpc>
            </a:pPr>
            <a:endParaRPr lang="fr-CA" sz="1900"/>
          </a:p>
        </p:txBody>
      </p:sp>
      <p:pic>
        <p:nvPicPr>
          <p:cNvPr id="5" name="Picture 4" descr="Tas de tâches administratives">
            <a:extLst>
              <a:ext uri="{FF2B5EF4-FFF2-40B4-BE49-F238E27FC236}">
                <a16:creationId xmlns:a16="http://schemas.microsoft.com/office/drawing/2014/main" id="{B54DEA91-19AB-0ED3-A21F-49D7FC62CF7D}"/>
              </a:ext>
            </a:extLst>
          </p:cNvPr>
          <p:cNvPicPr>
            <a:picLocks noChangeAspect="1"/>
          </p:cNvPicPr>
          <p:nvPr/>
        </p:nvPicPr>
        <p:blipFill>
          <a:blip r:embed="rId2"/>
          <a:srcRect l="24101" r="19844" b="-1"/>
          <a:stretch/>
        </p:blipFill>
        <p:spPr>
          <a:xfrm>
            <a:off x="8314288" y="732999"/>
            <a:ext cx="3239538"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grpSp>
        <p:nvGrpSpPr>
          <p:cNvPr id="48" name="Group 30">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32" name="Straight Connector 31">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32">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34">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178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531F0A-22F8-54F4-900D-BDC075C3A2F3}"/>
              </a:ext>
            </a:extLst>
          </p:cNvPr>
          <p:cNvSpPr>
            <a:spLocks noGrp="1"/>
          </p:cNvSpPr>
          <p:nvPr>
            <p:ph type="title"/>
          </p:nvPr>
        </p:nvSpPr>
        <p:spPr>
          <a:xfrm>
            <a:off x="684212" y="4487332"/>
            <a:ext cx="7543800" cy="1507067"/>
          </a:xfrm>
        </p:spPr>
        <p:txBody>
          <a:bodyPr>
            <a:normAutofit/>
          </a:bodyPr>
          <a:lstStyle/>
          <a:p>
            <a:r>
              <a:rPr lang="fr-CA" dirty="0"/>
              <a:t>Combien ca coûte ?</a:t>
            </a:r>
          </a:p>
        </p:txBody>
      </p:sp>
      <p:sp>
        <p:nvSpPr>
          <p:cNvPr id="3" name="Espace réservé du contenu 2">
            <a:extLst>
              <a:ext uri="{FF2B5EF4-FFF2-40B4-BE49-F238E27FC236}">
                <a16:creationId xmlns:a16="http://schemas.microsoft.com/office/drawing/2014/main" id="{B54DF306-0B59-4B07-4734-65B718A0BA3B}"/>
              </a:ext>
            </a:extLst>
          </p:cNvPr>
          <p:cNvSpPr>
            <a:spLocks noGrp="1"/>
          </p:cNvSpPr>
          <p:nvPr>
            <p:ph idx="1"/>
          </p:nvPr>
        </p:nvSpPr>
        <p:spPr>
          <a:xfrm>
            <a:off x="684211" y="685800"/>
            <a:ext cx="7493137" cy="3615267"/>
          </a:xfrm>
        </p:spPr>
        <p:txBody>
          <a:bodyPr>
            <a:normAutofit fontScale="77500" lnSpcReduction="20000"/>
          </a:bodyPr>
          <a:lstStyle/>
          <a:p>
            <a:pPr rtl="0" fontAlgn="base"/>
            <a:r>
              <a:rPr lang="fr-CA" sz="3900" b="0" i="0" u="none" strike="noStrike" dirty="0">
                <a:effectLst/>
                <a:latin typeface="Franklin Gothic Medium" panose="020B0603020102020204" pitchFamily="34" charset="0"/>
              </a:rPr>
              <a:t>Vidange complète:</a:t>
            </a:r>
            <a:r>
              <a:rPr lang="en-US" sz="3900" b="0" i="0" dirty="0">
                <a:effectLst/>
                <a:latin typeface="Franklin Gothic Medium" panose="020B0603020102020204" pitchFamily="34" charset="0"/>
              </a:rPr>
              <a:t>​ 2</a:t>
            </a:r>
            <a:r>
              <a:rPr lang="en-US" sz="3900" dirty="0">
                <a:latin typeface="Franklin Gothic Medium" panose="020B0603020102020204" pitchFamily="34" charset="0"/>
              </a:rPr>
              <a:t>2</a:t>
            </a:r>
            <a:r>
              <a:rPr lang="en-US" sz="3900" b="0" i="0" dirty="0">
                <a:effectLst/>
                <a:latin typeface="Franklin Gothic Medium" panose="020B0603020102020204" pitchFamily="34" charset="0"/>
              </a:rPr>
              <a:t>0 $ </a:t>
            </a:r>
          </a:p>
          <a:p>
            <a:pPr rtl="0" fontAlgn="base"/>
            <a:r>
              <a:rPr lang="en-US" sz="3900" b="0" i="0" dirty="0" err="1">
                <a:effectLst/>
                <a:latin typeface="Franklin Gothic Medium" panose="020B0603020102020204" pitchFamily="34" charset="0"/>
              </a:rPr>
              <a:t>Compte</a:t>
            </a:r>
            <a:r>
              <a:rPr lang="en-US" sz="3900" b="0" i="0" dirty="0">
                <a:effectLst/>
                <a:latin typeface="Franklin Gothic Medium" panose="020B0603020102020204" pitchFamily="34" charset="0"/>
              </a:rPr>
              <a:t> de </a:t>
            </a:r>
            <a:r>
              <a:rPr lang="en-US" sz="3900" b="0" i="0" dirty="0" err="1">
                <a:effectLst/>
                <a:latin typeface="Franklin Gothic Medium" panose="020B0603020102020204" pitchFamily="34" charset="0"/>
              </a:rPr>
              <a:t>taxe</a:t>
            </a:r>
            <a:r>
              <a:rPr lang="en-US" sz="3900" dirty="0">
                <a:latin typeface="Franklin Gothic Medium" panose="020B0603020102020204" pitchFamily="34" charset="0"/>
              </a:rPr>
              <a:t>= 110$/an</a:t>
            </a:r>
            <a:r>
              <a:rPr lang="en-US" sz="3900" b="0" i="0" dirty="0">
                <a:effectLst/>
                <a:latin typeface="Franklin Gothic Medium" panose="020B0603020102020204" pitchFamily="34" charset="0"/>
              </a:rPr>
              <a:t> </a:t>
            </a:r>
            <a:endParaRPr lang="en-US" sz="3900" b="0" i="0" dirty="0">
              <a:effectLst/>
              <a:latin typeface="Segoe UI" panose="020B0502040204020203" pitchFamily="34" charset="0"/>
            </a:endParaRPr>
          </a:p>
          <a:p>
            <a:pPr rtl="0" fontAlgn="base"/>
            <a:r>
              <a:rPr lang="fr-CA" sz="3900" b="0" i="0" u="none" strike="noStrike" dirty="0">
                <a:effectLst/>
                <a:latin typeface="Franklin Gothic Medium" panose="020B0603020102020204" pitchFamily="34" charset="0"/>
              </a:rPr>
              <a:t>Frais de gestion:</a:t>
            </a:r>
            <a:r>
              <a:rPr lang="en-US" sz="3900" b="0" i="0" dirty="0">
                <a:effectLst/>
                <a:latin typeface="Franklin Gothic Medium" panose="020B0603020102020204" pitchFamily="34" charset="0"/>
              </a:rPr>
              <a:t>​ 0$</a:t>
            </a:r>
            <a:endParaRPr lang="en-US" sz="3900" b="0" i="0" dirty="0">
              <a:effectLst/>
              <a:latin typeface="Segoe UI" panose="020B0502040204020203" pitchFamily="34" charset="0"/>
            </a:endParaRPr>
          </a:p>
          <a:p>
            <a:pPr marL="0" indent="0" rtl="0" fontAlgn="base">
              <a:buNone/>
            </a:pPr>
            <a:endParaRPr lang="fr-CA" b="0" i="0" u="none" strike="noStrike" dirty="0">
              <a:effectLst/>
              <a:latin typeface="Franklin Gothic Medium" panose="020B0603020102020204" pitchFamily="34" charset="0"/>
            </a:endParaRPr>
          </a:p>
          <a:p>
            <a:pPr marL="0" indent="0" rtl="0" fontAlgn="base">
              <a:buNone/>
            </a:pPr>
            <a:r>
              <a:rPr lang="fr-CA" b="0" i="0" u="none" strike="noStrike" dirty="0">
                <a:effectLst/>
                <a:latin typeface="Franklin Gothic Medium" panose="020B0603020102020204" pitchFamily="34" charset="0"/>
              </a:rPr>
              <a:t>Pénalité si incapacité de faire la vidange à la date prévue:</a:t>
            </a:r>
            <a:r>
              <a:rPr lang="en-US" b="0" i="0" dirty="0">
                <a:effectLst/>
                <a:latin typeface="Franklin Gothic Medium" panose="020B0603020102020204" pitchFamily="34" charset="0"/>
              </a:rPr>
              <a:t>​</a:t>
            </a:r>
            <a:endParaRPr lang="en-US" b="0" i="0" dirty="0">
              <a:effectLst/>
              <a:latin typeface="Segoe UI" panose="020B0502040204020203" pitchFamily="34" charset="0"/>
            </a:endParaRPr>
          </a:p>
          <a:p>
            <a:pPr rtl="0" fontAlgn="base">
              <a:buFont typeface="Arial" panose="020B0604020202020204" pitchFamily="34" charset="0"/>
              <a:buChar char="•"/>
            </a:pPr>
            <a:r>
              <a:rPr lang="fr-CA" b="0" i="0" u="none" strike="noStrike" dirty="0">
                <a:effectLst/>
                <a:latin typeface="Franklin Gothic Medium" panose="020B0603020102020204" pitchFamily="34" charset="0"/>
              </a:rPr>
              <a:t>20$ pour une deuxième visite</a:t>
            </a:r>
            <a:r>
              <a:rPr lang="en-US" b="0" i="0" dirty="0">
                <a:effectLst/>
                <a:latin typeface="Franklin Gothic Medium" panose="020B0603020102020204" pitchFamily="34" charset="0"/>
              </a:rPr>
              <a:t>​</a:t>
            </a:r>
            <a:endParaRPr lang="en-US" b="0" i="0" dirty="0">
              <a:effectLst/>
              <a:latin typeface="Arial" panose="020B0604020202020204" pitchFamily="34" charset="0"/>
            </a:endParaRPr>
          </a:p>
          <a:p>
            <a:pPr rtl="0" fontAlgn="base">
              <a:buFont typeface="Arial" panose="020B0604020202020204" pitchFamily="34" charset="0"/>
              <a:buChar char="•"/>
            </a:pPr>
            <a:r>
              <a:rPr lang="fr-CA" b="0" i="0" u="none" strike="noStrike" dirty="0">
                <a:effectLst/>
                <a:latin typeface="Franklin Gothic Medium" panose="020B0603020102020204" pitchFamily="34" charset="0"/>
              </a:rPr>
              <a:t>30$ pour une troisième visite seront facturés si :</a:t>
            </a:r>
            <a:r>
              <a:rPr lang="en-US" b="0" i="0" dirty="0">
                <a:effectLst/>
                <a:latin typeface="Franklin Gothic Medium" panose="020B0603020102020204" pitchFamily="34" charset="0"/>
              </a:rPr>
              <a:t>​</a:t>
            </a:r>
            <a:endParaRPr lang="en-US" b="0" i="0" dirty="0">
              <a:effectLst/>
              <a:latin typeface="Arial" panose="020B0604020202020204" pitchFamily="34" charset="0"/>
            </a:endParaRPr>
          </a:p>
          <a:p>
            <a:pPr rtl="0" fontAlgn="base"/>
            <a:r>
              <a:rPr lang="fr-CA" b="0" i="0" u="none" strike="noStrike" dirty="0">
                <a:effectLst/>
                <a:latin typeface="Franklin Gothic Medium" panose="020B0603020102020204" pitchFamily="34" charset="0"/>
              </a:rPr>
              <a:t>- L'accès à la fosse n'est pas dégagé</a:t>
            </a:r>
            <a:r>
              <a:rPr lang="en-US" b="0" i="0" dirty="0">
                <a:effectLst/>
                <a:latin typeface="Franklin Gothic Medium" panose="020B0603020102020204" pitchFamily="34" charset="0"/>
              </a:rPr>
              <a:t>​</a:t>
            </a:r>
            <a:endParaRPr lang="en-US" b="0" i="0" dirty="0">
              <a:effectLst/>
              <a:latin typeface="Segoe UI" panose="020B0502040204020203" pitchFamily="34" charset="0"/>
            </a:endParaRPr>
          </a:p>
          <a:p>
            <a:pPr rtl="0" fontAlgn="base"/>
            <a:r>
              <a:rPr lang="fr-CA" b="0" i="0" u="none" strike="noStrike" dirty="0">
                <a:effectLst/>
                <a:latin typeface="Franklin Gothic Medium" panose="020B0603020102020204" pitchFamily="34" charset="0"/>
              </a:rPr>
              <a:t>- Vous n'avez pas avisé d'un empêchement 48h à l’avance</a:t>
            </a:r>
            <a:endParaRPr lang="en-US" b="0" i="0" dirty="0">
              <a:effectLst/>
              <a:latin typeface="Segoe UI" panose="020B0502040204020203" pitchFamily="34" charset="0"/>
            </a:endParaRPr>
          </a:p>
          <a:p>
            <a:endParaRPr lang="fr-CA" dirty="0"/>
          </a:p>
        </p:txBody>
      </p:sp>
      <p:pic>
        <p:nvPicPr>
          <p:cNvPr id="3074" name="Picture 2" descr="Le dollar canadien | Expérience Canadienne">
            <a:extLst>
              <a:ext uri="{FF2B5EF4-FFF2-40B4-BE49-F238E27FC236}">
                <a16:creationId xmlns:a16="http://schemas.microsoft.com/office/drawing/2014/main" id="{61434DB6-D997-70ED-46CB-740AAD4F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376" r="28899"/>
          <a:stretch/>
        </p:blipFill>
        <p:spPr bwMode="auto">
          <a:xfrm>
            <a:off x="8820603" y="10"/>
            <a:ext cx="3371397"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82" name="Straight Connector 308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3" name="Straight Connector 308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4" name="Straight Connector 308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5" name="Straight Connector 308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6" name="Straight Connector 308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04296027"/>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63</TotalTime>
  <Words>854</Words>
  <Application>Microsoft Office PowerPoint</Application>
  <PresentationFormat>Grand écran</PresentationFormat>
  <Paragraphs>88</Paragraphs>
  <Slides>13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Aptos</vt:lpstr>
      <vt:lpstr>Arial</vt:lpstr>
      <vt:lpstr>Century Gothic</vt:lpstr>
      <vt:lpstr>Franklin Gothic Medium</vt:lpstr>
      <vt:lpstr>Segoe UI</vt:lpstr>
      <vt:lpstr>ui-sans-serif</vt:lpstr>
      <vt:lpstr>Wingdings 3</vt:lpstr>
      <vt:lpstr>Secteur</vt:lpstr>
      <vt:lpstr>Programme de vidange des fosses septiques</vt:lpstr>
      <vt:lpstr>Objectifs du programme</vt:lpstr>
      <vt:lpstr>On parle de Quoi?</vt:lpstr>
      <vt:lpstr>INSTALLATION NON-CONFORME et anomalie​</vt:lpstr>
      <vt:lpstr>Scénario de l’appel d’offre régional</vt:lpstr>
      <vt:lpstr>Avis de vidange et préparation du citoyen</vt:lpstr>
      <vt:lpstr>Déroulement</vt:lpstr>
      <vt:lpstr>Services et suivi</vt:lpstr>
      <vt:lpstr>Combien ca coûte ?</vt:lpstr>
      <vt:lpstr>Vous êtes chargé comment?</vt:lpstr>
      <vt:lpstr>Prochaines étapes</vt:lpstr>
      <vt:lpstr>Saviez-vous que?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Sylvain Dupuis</dc:creator>
  <cp:lastModifiedBy>Loisirs  Saint-Ours</cp:lastModifiedBy>
  <cp:revision>5</cp:revision>
  <dcterms:created xsi:type="dcterms:W3CDTF">2025-01-15T16:48:47Z</dcterms:created>
  <dcterms:modified xsi:type="dcterms:W3CDTF">2025-04-02T14:18:58Z</dcterms:modified>
</cp:coreProperties>
</file>