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DF710-60D6-4593-97DF-DE696D2ACC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300ADD-A961-4FE1-BEDB-0F2F823C5EA8}">
      <dgm:prSet/>
      <dgm:spPr/>
      <dgm:t>
        <a:bodyPr/>
        <a:lstStyle/>
        <a:p>
          <a:r>
            <a:rPr lang="fr-CA" b="0" i="0"/>
            <a:t>Service offert pour toutes les municipalités de la MRC ayant des fosses septiques sur son territoire</a:t>
          </a:r>
          <a:r>
            <a:rPr lang="en-US" b="0" i="0"/>
            <a:t>​</a:t>
          </a:r>
          <a:endParaRPr lang="en-US"/>
        </a:p>
      </dgm:t>
    </dgm:pt>
    <dgm:pt modelId="{AF252237-741C-4501-9D72-6CD3FE925AE4}" type="parTrans" cxnId="{F2B4C955-4B4C-4366-8D29-4E5C1C280937}">
      <dgm:prSet/>
      <dgm:spPr/>
      <dgm:t>
        <a:bodyPr/>
        <a:lstStyle/>
        <a:p>
          <a:endParaRPr lang="en-US"/>
        </a:p>
      </dgm:t>
    </dgm:pt>
    <dgm:pt modelId="{66FCF518-E4FF-4A1E-A860-F2348F1FB852}" type="sibTrans" cxnId="{F2B4C955-4B4C-4366-8D29-4E5C1C280937}">
      <dgm:prSet/>
      <dgm:spPr/>
      <dgm:t>
        <a:bodyPr/>
        <a:lstStyle/>
        <a:p>
          <a:endParaRPr lang="en-US"/>
        </a:p>
      </dgm:t>
    </dgm:pt>
    <dgm:pt modelId="{5E7D9832-A476-4BD3-90A7-35EAB59E5928}">
      <dgm:prSet/>
      <dgm:spPr/>
      <dgm:t>
        <a:bodyPr/>
        <a:lstStyle/>
        <a:p>
          <a:r>
            <a:rPr lang="fr-CA" b="0" i="0"/>
            <a:t>Plus de 4 000 fosses à vidanger sur le territoire de la MRC</a:t>
          </a:r>
          <a:r>
            <a:rPr lang="en-US" b="0" i="0"/>
            <a:t>​</a:t>
          </a:r>
          <a:endParaRPr lang="en-US"/>
        </a:p>
      </dgm:t>
    </dgm:pt>
    <dgm:pt modelId="{E827FBDF-E794-4084-8447-0CCBA92EC44F}" type="parTrans" cxnId="{5089C241-C959-4F99-9E62-DC9FC4F42744}">
      <dgm:prSet/>
      <dgm:spPr/>
      <dgm:t>
        <a:bodyPr/>
        <a:lstStyle/>
        <a:p>
          <a:endParaRPr lang="en-US"/>
        </a:p>
      </dgm:t>
    </dgm:pt>
    <dgm:pt modelId="{285D959E-2019-46FB-8606-62A11E9A7AC9}" type="sibTrans" cxnId="{5089C241-C959-4F99-9E62-DC9FC4F42744}">
      <dgm:prSet/>
      <dgm:spPr/>
      <dgm:t>
        <a:bodyPr/>
        <a:lstStyle/>
        <a:p>
          <a:endParaRPr lang="en-US"/>
        </a:p>
      </dgm:t>
    </dgm:pt>
    <dgm:pt modelId="{A866E26F-EFAB-481A-AC44-72332B71266C}">
      <dgm:prSet/>
      <dgm:spPr/>
      <dgm:t>
        <a:bodyPr/>
        <a:lstStyle/>
        <a:p>
          <a:r>
            <a:rPr lang="fr-CA" b="0" i="0"/>
            <a:t>Plus de 400 fosses à vidanger sur le territoire de la Ville de St-Ours</a:t>
          </a:r>
          <a:r>
            <a:rPr lang="en-US" b="0" i="0"/>
            <a:t>​</a:t>
          </a:r>
          <a:endParaRPr lang="en-US"/>
        </a:p>
      </dgm:t>
    </dgm:pt>
    <dgm:pt modelId="{8EF56242-E01F-452D-87D5-42B0F0C0AF6E}" type="parTrans" cxnId="{0581B1FD-9280-45E8-BDEC-ABF238AE2790}">
      <dgm:prSet/>
      <dgm:spPr/>
      <dgm:t>
        <a:bodyPr/>
        <a:lstStyle/>
        <a:p>
          <a:endParaRPr lang="en-US"/>
        </a:p>
      </dgm:t>
    </dgm:pt>
    <dgm:pt modelId="{5D4B405D-18A8-43AA-8C68-0717D65EEFB7}" type="sibTrans" cxnId="{0581B1FD-9280-45E8-BDEC-ABF238AE2790}">
      <dgm:prSet/>
      <dgm:spPr/>
      <dgm:t>
        <a:bodyPr/>
        <a:lstStyle/>
        <a:p>
          <a:endParaRPr lang="en-US"/>
        </a:p>
      </dgm:t>
    </dgm:pt>
    <dgm:pt modelId="{99E4CCFA-4DD7-41DB-82F3-2A16269424BB}">
      <dgm:prSet/>
      <dgm:spPr/>
      <dgm:t>
        <a:bodyPr/>
        <a:lstStyle/>
        <a:p>
          <a:r>
            <a:rPr lang="fr-CA" b="0" i="0"/>
            <a:t>Service sur 4 ans (appel d’offres / contrat)</a:t>
          </a:r>
          <a:r>
            <a:rPr lang="en-US" b="0" i="0"/>
            <a:t>​</a:t>
          </a:r>
          <a:endParaRPr lang="en-US"/>
        </a:p>
      </dgm:t>
    </dgm:pt>
    <dgm:pt modelId="{A40122C9-1F49-4D61-8919-1E7A4B5ED821}" type="parTrans" cxnId="{6FD1B382-E6DA-422F-90EE-10F20EE27B41}">
      <dgm:prSet/>
      <dgm:spPr/>
      <dgm:t>
        <a:bodyPr/>
        <a:lstStyle/>
        <a:p>
          <a:endParaRPr lang="en-US"/>
        </a:p>
      </dgm:t>
    </dgm:pt>
    <dgm:pt modelId="{164BA6C9-7A74-402A-9B1B-B94CDC3BBFFD}" type="sibTrans" cxnId="{6FD1B382-E6DA-422F-90EE-10F20EE27B41}">
      <dgm:prSet/>
      <dgm:spPr/>
      <dgm:t>
        <a:bodyPr/>
        <a:lstStyle/>
        <a:p>
          <a:endParaRPr lang="en-US"/>
        </a:p>
      </dgm:t>
    </dgm:pt>
    <dgm:pt modelId="{AAD2A841-2AE0-42AE-AF26-B6F306B25414}">
      <dgm:prSet/>
      <dgm:spPr/>
      <dgm:t>
        <a:bodyPr/>
        <a:lstStyle/>
        <a:p>
          <a:r>
            <a:rPr lang="fr-CA" b="0" i="0"/>
            <a:t>Vidanges de toutes les fosses dans la même année.</a:t>
          </a:r>
          <a:endParaRPr lang="en-US"/>
        </a:p>
      </dgm:t>
    </dgm:pt>
    <dgm:pt modelId="{A53420AE-9D17-4AA2-A388-C9A5BC39CF46}" type="parTrans" cxnId="{E3435080-B99E-4D50-8952-7C07F0EA04E1}">
      <dgm:prSet/>
      <dgm:spPr/>
      <dgm:t>
        <a:bodyPr/>
        <a:lstStyle/>
        <a:p>
          <a:endParaRPr lang="en-US"/>
        </a:p>
      </dgm:t>
    </dgm:pt>
    <dgm:pt modelId="{8D8E4F61-09A3-49CA-BDF2-A9716657DE6C}" type="sibTrans" cxnId="{E3435080-B99E-4D50-8952-7C07F0EA04E1}">
      <dgm:prSet/>
      <dgm:spPr/>
      <dgm:t>
        <a:bodyPr/>
        <a:lstStyle/>
        <a:p>
          <a:endParaRPr lang="en-US"/>
        </a:p>
      </dgm:t>
    </dgm:pt>
    <dgm:pt modelId="{71029649-CCE3-4B35-8D44-BE4ACDD20BCD}" type="pres">
      <dgm:prSet presAssocID="{3BBDF710-60D6-4593-97DF-DE696D2ACC99}" presName="linear" presStyleCnt="0">
        <dgm:presLayoutVars>
          <dgm:animLvl val="lvl"/>
          <dgm:resizeHandles val="exact"/>
        </dgm:presLayoutVars>
      </dgm:prSet>
      <dgm:spPr/>
    </dgm:pt>
    <dgm:pt modelId="{6FCE1785-8BFA-4481-A41F-C70BA9E482FE}" type="pres">
      <dgm:prSet presAssocID="{15300ADD-A961-4FE1-BEDB-0F2F823C5E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726E54-66D0-44BB-BE64-6FCB766E8D1E}" type="pres">
      <dgm:prSet presAssocID="{66FCF518-E4FF-4A1E-A860-F2348F1FB852}" presName="spacer" presStyleCnt="0"/>
      <dgm:spPr/>
    </dgm:pt>
    <dgm:pt modelId="{04FFDEF1-9D64-47FA-A496-58E8CFA04B7E}" type="pres">
      <dgm:prSet presAssocID="{5E7D9832-A476-4BD3-90A7-35EAB59E59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B74C62-AC35-42C2-B775-A6A1F6D6BD64}" type="pres">
      <dgm:prSet presAssocID="{285D959E-2019-46FB-8606-62A11E9A7AC9}" presName="spacer" presStyleCnt="0"/>
      <dgm:spPr/>
    </dgm:pt>
    <dgm:pt modelId="{57F33422-83F6-4F22-827A-5F453513DCCD}" type="pres">
      <dgm:prSet presAssocID="{A866E26F-EFAB-481A-AC44-72332B7126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49BA2D-A078-42F5-BEF4-EC9491986D72}" type="pres">
      <dgm:prSet presAssocID="{5D4B405D-18A8-43AA-8C68-0717D65EEFB7}" presName="spacer" presStyleCnt="0"/>
      <dgm:spPr/>
    </dgm:pt>
    <dgm:pt modelId="{638F76EF-A7AB-482C-92A8-7DBC04A41E87}" type="pres">
      <dgm:prSet presAssocID="{99E4CCFA-4DD7-41DB-82F3-2A16269424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007C25-64F5-49F8-BE80-50751B4CDBAF}" type="pres">
      <dgm:prSet presAssocID="{164BA6C9-7A74-402A-9B1B-B94CDC3BBFFD}" presName="spacer" presStyleCnt="0"/>
      <dgm:spPr/>
    </dgm:pt>
    <dgm:pt modelId="{D13B74EF-6566-47D0-9FB4-39257702AC31}" type="pres">
      <dgm:prSet presAssocID="{AAD2A841-2AE0-42AE-AF26-B6F306B254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64AA1F-E4C2-4B33-A8A9-8B6E267ED8EC}" type="presOf" srcId="{AAD2A841-2AE0-42AE-AF26-B6F306B25414}" destId="{D13B74EF-6566-47D0-9FB4-39257702AC31}" srcOrd="0" destOrd="0" presId="urn:microsoft.com/office/officeart/2005/8/layout/vList2"/>
    <dgm:cxn modelId="{5089C241-C959-4F99-9E62-DC9FC4F42744}" srcId="{3BBDF710-60D6-4593-97DF-DE696D2ACC99}" destId="{5E7D9832-A476-4BD3-90A7-35EAB59E5928}" srcOrd="1" destOrd="0" parTransId="{E827FBDF-E794-4084-8447-0CCBA92EC44F}" sibTransId="{285D959E-2019-46FB-8606-62A11E9A7AC9}"/>
    <dgm:cxn modelId="{F2B4C955-4B4C-4366-8D29-4E5C1C280937}" srcId="{3BBDF710-60D6-4593-97DF-DE696D2ACC99}" destId="{15300ADD-A961-4FE1-BEDB-0F2F823C5EA8}" srcOrd="0" destOrd="0" parTransId="{AF252237-741C-4501-9D72-6CD3FE925AE4}" sibTransId="{66FCF518-E4FF-4A1E-A860-F2348F1FB852}"/>
    <dgm:cxn modelId="{1F01987C-EE1C-4500-97E1-45495E4C7E15}" type="presOf" srcId="{3BBDF710-60D6-4593-97DF-DE696D2ACC99}" destId="{71029649-CCE3-4B35-8D44-BE4ACDD20BCD}" srcOrd="0" destOrd="0" presId="urn:microsoft.com/office/officeart/2005/8/layout/vList2"/>
    <dgm:cxn modelId="{E3435080-B99E-4D50-8952-7C07F0EA04E1}" srcId="{3BBDF710-60D6-4593-97DF-DE696D2ACC99}" destId="{AAD2A841-2AE0-42AE-AF26-B6F306B25414}" srcOrd="4" destOrd="0" parTransId="{A53420AE-9D17-4AA2-A388-C9A5BC39CF46}" sibTransId="{8D8E4F61-09A3-49CA-BDF2-A9716657DE6C}"/>
    <dgm:cxn modelId="{6FD1B382-E6DA-422F-90EE-10F20EE27B41}" srcId="{3BBDF710-60D6-4593-97DF-DE696D2ACC99}" destId="{99E4CCFA-4DD7-41DB-82F3-2A16269424BB}" srcOrd="3" destOrd="0" parTransId="{A40122C9-1F49-4D61-8919-1E7A4B5ED821}" sibTransId="{164BA6C9-7A74-402A-9B1B-B94CDC3BBFFD}"/>
    <dgm:cxn modelId="{4E74AC8C-632F-468E-ABE4-EBEF2D222A2E}" type="presOf" srcId="{A866E26F-EFAB-481A-AC44-72332B71266C}" destId="{57F33422-83F6-4F22-827A-5F453513DCCD}" srcOrd="0" destOrd="0" presId="urn:microsoft.com/office/officeart/2005/8/layout/vList2"/>
    <dgm:cxn modelId="{6EB58198-B518-49E1-872D-F3D2E34EF39A}" type="presOf" srcId="{99E4CCFA-4DD7-41DB-82F3-2A16269424BB}" destId="{638F76EF-A7AB-482C-92A8-7DBC04A41E87}" srcOrd="0" destOrd="0" presId="urn:microsoft.com/office/officeart/2005/8/layout/vList2"/>
    <dgm:cxn modelId="{22FFC3C7-1E5C-419E-BE93-565CE459B4F8}" type="presOf" srcId="{5E7D9832-A476-4BD3-90A7-35EAB59E5928}" destId="{04FFDEF1-9D64-47FA-A496-58E8CFA04B7E}" srcOrd="0" destOrd="0" presId="urn:microsoft.com/office/officeart/2005/8/layout/vList2"/>
    <dgm:cxn modelId="{0581B1FD-9280-45E8-BDEC-ABF238AE2790}" srcId="{3BBDF710-60D6-4593-97DF-DE696D2ACC99}" destId="{A866E26F-EFAB-481A-AC44-72332B71266C}" srcOrd="2" destOrd="0" parTransId="{8EF56242-E01F-452D-87D5-42B0F0C0AF6E}" sibTransId="{5D4B405D-18A8-43AA-8C68-0717D65EEFB7}"/>
    <dgm:cxn modelId="{60D22EFE-6432-436D-930B-66654197A56E}" type="presOf" srcId="{15300ADD-A961-4FE1-BEDB-0F2F823C5EA8}" destId="{6FCE1785-8BFA-4481-A41F-C70BA9E482FE}" srcOrd="0" destOrd="0" presId="urn:microsoft.com/office/officeart/2005/8/layout/vList2"/>
    <dgm:cxn modelId="{4E19DC69-4485-4A14-818E-76830C9FB43F}" type="presParOf" srcId="{71029649-CCE3-4B35-8D44-BE4ACDD20BCD}" destId="{6FCE1785-8BFA-4481-A41F-C70BA9E482FE}" srcOrd="0" destOrd="0" presId="urn:microsoft.com/office/officeart/2005/8/layout/vList2"/>
    <dgm:cxn modelId="{8858992A-755F-44A4-9630-1B0F38B04489}" type="presParOf" srcId="{71029649-CCE3-4B35-8D44-BE4ACDD20BCD}" destId="{85726E54-66D0-44BB-BE64-6FCB766E8D1E}" srcOrd="1" destOrd="0" presId="urn:microsoft.com/office/officeart/2005/8/layout/vList2"/>
    <dgm:cxn modelId="{F9443489-DCDF-42A1-A743-3D6F6C49BDFE}" type="presParOf" srcId="{71029649-CCE3-4B35-8D44-BE4ACDD20BCD}" destId="{04FFDEF1-9D64-47FA-A496-58E8CFA04B7E}" srcOrd="2" destOrd="0" presId="urn:microsoft.com/office/officeart/2005/8/layout/vList2"/>
    <dgm:cxn modelId="{D702875C-CE88-4CE4-8A1E-6950485600A1}" type="presParOf" srcId="{71029649-CCE3-4B35-8D44-BE4ACDD20BCD}" destId="{B3B74C62-AC35-42C2-B775-A6A1F6D6BD64}" srcOrd="3" destOrd="0" presId="urn:microsoft.com/office/officeart/2005/8/layout/vList2"/>
    <dgm:cxn modelId="{57CAA2B9-0CBE-409D-9A47-4CCBC988E0D1}" type="presParOf" srcId="{71029649-CCE3-4B35-8D44-BE4ACDD20BCD}" destId="{57F33422-83F6-4F22-827A-5F453513DCCD}" srcOrd="4" destOrd="0" presId="urn:microsoft.com/office/officeart/2005/8/layout/vList2"/>
    <dgm:cxn modelId="{7E029E2A-5C13-4D28-B514-8B538052DE54}" type="presParOf" srcId="{71029649-CCE3-4B35-8D44-BE4ACDD20BCD}" destId="{4F49BA2D-A078-42F5-BEF4-EC9491986D72}" srcOrd="5" destOrd="0" presId="urn:microsoft.com/office/officeart/2005/8/layout/vList2"/>
    <dgm:cxn modelId="{7E32F5F3-3739-4993-8EE3-3E37229FD9F8}" type="presParOf" srcId="{71029649-CCE3-4B35-8D44-BE4ACDD20BCD}" destId="{638F76EF-A7AB-482C-92A8-7DBC04A41E87}" srcOrd="6" destOrd="0" presId="urn:microsoft.com/office/officeart/2005/8/layout/vList2"/>
    <dgm:cxn modelId="{1311586B-6D05-4E15-ADCD-F4A1CE9C3F68}" type="presParOf" srcId="{71029649-CCE3-4B35-8D44-BE4ACDD20BCD}" destId="{71007C25-64F5-49F8-BE80-50751B4CDBAF}" srcOrd="7" destOrd="0" presId="urn:microsoft.com/office/officeart/2005/8/layout/vList2"/>
    <dgm:cxn modelId="{768AE9CA-62F9-4B0D-A141-250B54862C05}" type="presParOf" srcId="{71029649-CCE3-4B35-8D44-BE4ACDD20BCD}" destId="{D13B74EF-6566-47D0-9FB4-39257702AC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00F44-BF6A-4CC4-8346-64C409DF283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C9CF77D-F2D6-44C2-9611-5664145F4D29}">
      <dgm:prSet/>
      <dgm:spPr/>
      <dgm:t>
        <a:bodyPr/>
        <a:lstStyle/>
        <a:p>
          <a:r>
            <a:rPr lang="fr-CA" b="1" i="0"/>
            <a:t>15 jours avant</a:t>
          </a:r>
          <a:r>
            <a:rPr lang="fr-FR" b="0" i="0"/>
            <a:t>​</a:t>
          </a:r>
          <a:endParaRPr lang="en-US"/>
        </a:p>
      </dgm:t>
    </dgm:pt>
    <dgm:pt modelId="{02284708-E1BD-4CFB-9879-C4EB0859D63F}" type="parTrans" cxnId="{B39AA947-4683-4EF9-8119-0E86960B653C}">
      <dgm:prSet/>
      <dgm:spPr/>
      <dgm:t>
        <a:bodyPr/>
        <a:lstStyle/>
        <a:p>
          <a:endParaRPr lang="en-US"/>
        </a:p>
      </dgm:t>
    </dgm:pt>
    <dgm:pt modelId="{E63FFBDE-9418-49B5-AC0B-1986B2C3D79D}" type="sibTrans" cxnId="{B39AA947-4683-4EF9-8119-0E86960B653C}">
      <dgm:prSet/>
      <dgm:spPr/>
      <dgm:t>
        <a:bodyPr/>
        <a:lstStyle/>
        <a:p>
          <a:endParaRPr lang="en-US"/>
        </a:p>
      </dgm:t>
    </dgm:pt>
    <dgm:pt modelId="{FFD1BBA2-56A6-4882-ABF4-F2BE54F6E519}">
      <dgm:prSet/>
      <dgm:spPr/>
      <dgm:t>
        <a:bodyPr/>
        <a:lstStyle/>
        <a:p>
          <a:r>
            <a:rPr lang="fr-CA" b="0" i="0"/>
            <a:t>Réception de l'avis de vidange​</a:t>
          </a:r>
          <a:endParaRPr lang="en-US"/>
        </a:p>
      </dgm:t>
    </dgm:pt>
    <dgm:pt modelId="{C85273C5-187A-4479-A148-88C3EF6DB450}" type="parTrans" cxnId="{F9FF803F-A436-43FF-BF53-9F38028800D6}">
      <dgm:prSet/>
      <dgm:spPr/>
      <dgm:t>
        <a:bodyPr/>
        <a:lstStyle/>
        <a:p>
          <a:endParaRPr lang="en-US"/>
        </a:p>
      </dgm:t>
    </dgm:pt>
    <dgm:pt modelId="{29BAC395-CE1D-4F35-A204-EAE535781EDE}" type="sibTrans" cxnId="{F9FF803F-A436-43FF-BF53-9F38028800D6}">
      <dgm:prSet/>
      <dgm:spPr/>
      <dgm:t>
        <a:bodyPr/>
        <a:lstStyle/>
        <a:p>
          <a:endParaRPr lang="en-US"/>
        </a:p>
      </dgm:t>
    </dgm:pt>
    <dgm:pt modelId="{C4815D2C-ED27-4FE1-9B84-B1501D212990}">
      <dgm:prSet/>
      <dgm:spPr/>
      <dgm:t>
        <a:bodyPr/>
        <a:lstStyle/>
        <a:p>
          <a:r>
            <a:rPr lang="fr-CA" b="1" i="0"/>
            <a:t>Avant la vidange</a:t>
          </a:r>
          <a:r>
            <a:rPr lang="fr-CA" b="0" i="0"/>
            <a:t>​</a:t>
          </a:r>
          <a:endParaRPr lang="en-US"/>
        </a:p>
      </dgm:t>
    </dgm:pt>
    <dgm:pt modelId="{F07F693A-9CFA-4166-B8E3-54BD5E25A818}" type="parTrans" cxnId="{49122E28-61A4-4345-992A-2B1252E98B1D}">
      <dgm:prSet/>
      <dgm:spPr/>
      <dgm:t>
        <a:bodyPr/>
        <a:lstStyle/>
        <a:p>
          <a:endParaRPr lang="en-US"/>
        </a:p>
      </dgm:t>
    </dgm:pt>
    <dgm:pt modelId="{E86C2AFC-2992-4290-A30A-75D9440C846A}" type="sibTrans" cxnId="{49122E28-61A4-4345-992A-2B1252E98B1D}">
      <dgm:prSet/>
      <dgm:spPr/>
      <dgm:t>
        <a:bodyPr/>
        <a:lstStyle/>
        <a:p>
          <a:endParaRPr lang="en-US"/>
        </a:p>
      </dgm:t>
    </dgm:pt>
    <dgm:pt modelId="{305C9CF6-ECC2-4820-B8E8-6F828C1005C6}">
      <dgm:prSet/>
      <dgm:spPr/>
      <dgm:t>
        <a:bodyPr/>
        <a:lstStyle/>
        <a:p>
          <a:r>
            <a:rPr lang="fr-CA" b="0" i="0"/>
            <a:t>Dégager les couvercles (15 cm autour)​</a:t>
          </a:r>
          <a:endParaRPr lang="en-US"/>
        </a:p>
      </dgm:t>
    </dgm:pt>
    <dgm:pt modelId="{41AF98F4-24CE-43B7-A3E5-4F9B8781ADA9}" type="parTrans" cxnId="{A249C610-8374-4430-AD93-DD642EBA1A5C}">
      <dgm:prSet/>
      <dgm:spPr/>
      <dgm:t>
        <a:bodyPr/>
        <a:lstStyle/>
        <a:p>
          <a:endParaRPr lang="en-US"/>
        </a:p>
      </dgm:t>
    </dgm:pt>
    <dgm:pt modelId="{87F62303-498A-4BE8-8163-DCDF8E8ACE58}" type="sibTrans" cxnId="{A249C610-8374-4430-AD93-DD642EBA1A5C}">
      <dgm:prSet/>
      <dgm:spPr/>
      <dgm:t>
        <a:bodyPr/>
        <a:lstStyle/>
        <a:p>
          <a:endParaRPr lang="en-US"/>
        </a:p>
      </dgm:t>
    </dgm:pt>
    <dgm:pt modelId="{39F75729-3283-431A-9332-534592CF1709}">
      <dgm:prSet/>
      <dgm:spPr/>
      <dgm:t>
        <a:bodyPr/>
        <a:lstStyle/>
        <a:p>
          <a:r>
            <a:rPr lang="fr-CA" b="0" i="0"/>
            <a:t>Identifier l'emplacement de la fosse​</a:t>
          </a:r>
          <a:endParaRPr lang="en-US"/>
        </a:p>
      </dgm:t>
    </dgm:pt>
    <dgm:pt modelId="{03310CB6-97B8-4A69-92FF-3501695B4832}" type="parTrans" cxnId="{F90D4F89-3BEC-497B-8EDD-DCC396C2E6C1}">
      <dgm:prSet/>
      <dgm:spPr/>
      <dgm:t>
        <a:bodyPr/>
        <a:lstStyle/>
        <a:p>
          <a:endParaRPr lang="en-US"/>
        </a:p>
      </dgm:t>
    </dgm:pt>
    <dgm:pt modelId="{8254CA00-1EE2-4BF8-A094-187456B236B4}" type="sibTrans" cxnId="{F90D4F89-3BEC-497B-8EDD-DCC396C2E6C1}">
      <dgm:prSet/>
      <dgm:spPr/>
      <dgm:t>
        <a:bodyPr/>
        <a:lstStyle/>
        <a:p>
          <a:endParaRPr lang="en-US"/>
        </a:p>
      </dgm:t>
    </dgm:pt>
    <dgm:pt modelId="{A976A954-6F3F-49B2-8855-617F6CD2871E}">
      <dgm:prSet/>
      <dgm:spPr/>
      <dgm:t>
        <a:bodyPr/>
        <a:lstStyle/>
        <a:p>
          <a:r>
            <a:rPr lang="fr-CA" b="0" i="0"/>
            <a:t>Assurer l'accès au camion (4,2m x 4,2m)​</a:t>
          </a:r>
          <a:endParaRPr lang="en-US"/>
        </a:p>
      </dgm:t>
    </dgm:pt>
    <dgm:pt modelId="{3331765B-3DE1-442C-964C-CE592D3E7376}" type="parTrans" cxnId="{571E479C-677E-4838-8C1E-0B1CB8E83523}">
      <dgm:prSet/>
      <dgm:spPr/>
      <dgm:t>
        <a:bodyPr/>
        <a:lstStyle/>
        <a:p>
          <a:endParaRPr lang="en-US"/>
        </a:p>
      </dgm:t>
    </dgm:pt>
    <dgm:pt modelId="{E37837DE-8AB5-4FAD-B32A-1D6AE21D211C}" type="sibTrans" cxnId="{571E479C-677E-4838-8C1E-0B1CB8E83523}">
      <dgm:prSet/>
      <dgm:spPr/>
      <dgm:t>
        <a:bodyPr/>
        <a:lstStyle/>
        <a:p>
          <a:endParaRPr lang="en-US"/>
        </a:p>
      </dgm:t>
    </dgm:pt>
    <dgm:pt modelId="{DFF6ABA3-5A19-468C-A7C7-A1D7948676B1}">
      <dgm:prSet/>
      <dgm:spPr/>
      <dgm:t>
        <a:bodyPr/>
        <a:lstStyle/>
        <a:p>
          <a:r>
            <a:rPr lang="fr-CA" b="0" i="0"/>
            <a:t>Préparer un boyau d'arrosage​</a:t>
          </a:r>
          <a:endParaRPr lang="en-US"/>
        </a:p>
      </dgm:t>
    </dgm:pt>
    <dgm:pt modelId="{CD261064-4812-4719-9432-C867A88DC197}" type="parTrans" cxnId="{B94E6221-0DDE-4EC6-9E7E-CF392681AC32}">
      <dgm:prSet/>
      <dgm:spPr/>
      <dgm:t>
        <a:bodyPr/>
        <a:lstStyle/>
        <a:p>
          <a:endParaRPr lang="en-US"/>
        </a:p>
      </dgm:t>
    </dgm:pt>
    <dgm:pt modelId="{2CF5CAA5-2948-4BA5-8DD0-ADB870A6B4F8}" type="sibTrans" cxnId="{B94E6221-0DDE-4EC6-9E7E-CF392681AC32}">
      <dgm:prSet/>
      <dgm:spPr/>
      <dgm:t>
        <a:bodyPr/>
        <a:lstStyle/>
        <a:p>
          <a:endParaRPr lang="en-US"/>
        </a:p>
      </dgm:t>
    </dgm:pt>
    <dgm:pt modelId="{0E741067-5694-4DC0-A1D1-B1975C996F22}">
      <dgm:prSet/>
      <dgm:spPr/>
      <dgm:t>
        <a:bodyPr/>
        <a:lstStyle/>
        <a:p>
          <a:r>
            <a:rPr lang="fr-CA" b="1" i="0"/>
            <a:t>Cas spéciaux (48h d'avis)</a:t>
          </a:r>
          <a:r>
            <a:rPr lang="fr-CA" b="0" i="0"/>
            <a:t>​</a:t>
          </a:r>
          <a:endParaRPr lang="en-US"/>
        </a:p>
      </dgm:t>
    </dgm:pt>
    <dgm:pt modelId="{D17F723A-569C-47B8-97F7-003AE4B9E40F}" type="parTrans" cxnId="{F81750EA-C97B-4C67-8DBF-0F2DD5E06D03}">
      <dgm:prSet/>
      <dgm:spPr/>
      <dgm:t>
        <a:bodyPr/>
        <a:lstStyle/>
        <a:p>
          <a:endParaRPr lang="en-US"/>
        </a:p>
      </dgm:t>
    </dgm:pt>
    <dgm:pt modelId="{D147A8C1-71A5-4545-91E9-4C2FDB1308DA}" type="sibTrans" cxnId="{F81750EA-C97B-4C67-8DBF-0F2DD5E06D03}">
      <dgm:prSet/>
      <dgm:spPr/>
      <dgm:t>
        <a:bodyPr/>
        <a:lstStyle/>
        <a:p>
          <a:endParaRPr lang="en-US"/>
        </a:p>
      </dgm:t>
    </dgm:pt>
    <dgm:pt modelId="{F7F216E4-C6E4-49E4-B5DE-E4030D3D6B78}">
      <dgm:prSet/>
      <dgm:spPr/>
      <dgm:t>
        <a:bodyPr/>
        <a:lstStyle/>
        <a:p>
          <a:r>
            <a:rPr lang="fr-CA" b="0" i="0"/>
            <a:t>Fosse à plus de 40m du stationnement​</a:t>
          </a:r>
          <a:endParaRPr lang="en-US"/>
        </a:p>
      </dgm:t>
    </dgm:pt>
    <dgm:pt modelId="{8CA7DB03-8AFA-4E5B-B27D-016C74A75CBA}" type="parTrans" cxnId="{FDC4658C-93F8-464B-AEB9-0A67FE449554}">
      <dgm:prSet/>
      <dgm:spPr/>
      <dgm:t>
        <a:bodyPr/>
        <a:lstStyle/>
        <a:p>
          <a:endParaRPr lang="en-US"/>
        </a:p>
      </dgm:t>
    </dgm:pt>
    <dgm:pt modelId="{EA3BEFC8-7B43-4A97-BF26-A1A4356DB1B4}" type="sibTrans" cxnId="{FDC4658C-93F8-464B-AEB9-0A67FE449554}">
      <dgm:prSet/>
      <dgm:spPr/>
      <dgm:t>
        <a:bodyPr/>
        <a:lstStyle/>
        <a:p>
          <a:endParaRPr lang="en-US"/>
        </a:p>
      </dgm:t>
    </dgm:pt>
    <dgm:pt modelId="{E78F7D92-DB1E-42EC-9835-96053D81C62F}">
      <dgm:prSet/>
      <dgm:spPr/>
      <dgm:t>
        <a:bodyPr/>
        <a:lstStyle/>
        <a:p>
          <a:r>
            <a:rPr lang="fr-CA" b="0" i="0"/>
            <a:t>Autres empêchements (sous le patio, aménagement paysager, etc</a:t>
          </a:r>
          <a:endParaRPr lang="en-US"/>
        </a:p>
      </dgm:t>
    </dgm:pt>
    <dgm:pt modelId="{E756D840-9F1A-4A25-BE04-047FB92970C2}" type="parTrans" cxnId="{BAE7ADCF-C869-4750-91D2-E39D676159D9}">
      <dgm:prSet/>
      <dgm:spPr/>
      <dgm:t>
        <a:bodyPr/>
        <a:lstStyle/>
        <a:p>
          <a:endParaRPr lang="en-US"/>
        </a:p>
      </dgm:t>
    </dgm:pt>
    <dgm:pt modelId="{1A4FE791-B6E6-45AD-85F6-9E50597B755A}" type="sibTrans" cxnId="{BAE7ADCF-C869-4750-91D2-E39D676159D9}">
      <dgm:prSet/>
      <dgm:spPr/>
      <dgm:t>
        <a:bodyPr/>
        <a:lstStyle/>
        <a:p>
          <a:endParaRPr lang="en-US"/>
        </a:p>
      </dgm:t>
    </dgm:pt>
    <dgm:pt modelId="{8506A21B-B099-43F3-AA10-952B2A1A2A70}" type="pres">
      <dgm:prSet presAssocID="{EE300F44-BF6A-4CC4-8346-64C409DF2837}" presName="Name0" presStyleCnt="0">
        <dgm:presLayoutVars>
          <dgm:dir/>
          <dgm:resizeHandles val="exact"/>
        </dgm:presLayoutVars>
      </dgm:prSet>
      <dgm:spPr/>
    </dgm:pt>
    <dgm:pt modelId="{0BAD4C0D-5002-4A46-A413-28375AE2F136}" type="pres">
      <dgm:prSet presAssocID="{4C9CF77D-F2D6-44C2-9611-5664145F4D29}" presName="node" presStyleLbl="node1" presStyleIdx="0" presStyleCnt="10">
        <dgm:presLayoutVars>
          <dgm:bulletEnabled val="1"/>
        </dgm:presLayoutVars>
      </dgm:prSet>
      <dgm:spPr/>
    </dgm:pt>
    <dgm:pt modelId="{28639C14-757C-45F1-9121-1B66FF767E45}" type="pres">
      <dgm:prSet presAssocID="{E63FFBDE-9418-49B5-AC0B-1986B2C3D79D}" presName="sibTrans" presStyleLbl="sibTrans1D1" presStyleIdx="0" presStyleCnt="9"/>
      <dgm:spPr/>
    </dgm:pt>
    <dgm:pt modelId="{97787307-E944-4B66-8629-755347CE899B}" type="pres">
      <dgm:prSet presAssocID="{E63FFBDE-9418-49B5-AC0B-1986B2C3D79D}" presName="connectorText" presStyleLbl="sibTrans1D1" presStyleIdx="0" presStyleCnt="9"/>
      <dgm:spPr/>
    </dgm:pt>
    <dgm:pt modelId="{80FE44E8-04B9-44F8-8BA9-24A334975B1B}" type="pres">
      <dgm:prSet presAssocID="{FFD1BBA2-56A6-4882-ABF4-F2BE54F6E519}" presName="node" presStyleLbl="node1" presStyleIdx="1" presStyleCnt="10">
        <dgm:presLayoutVars>
          <dgm:bulletEnabled val="1"/>
        </dgm:presLayoutVars>
      </dgm:prSet>
      <dgm:spPr/>
    </dgm:pt>
    <dgm:pt modelId="{82EEA787-F4E4-4B24-BAA4-00EAFE5A347E}" type="pres">
      <dgm:prSet presAssocID="{29BAC395-CE1D-4F35-A204-EAE535781EDE}" presName="sibTrans" presStyleLbl="sibTrans1D1" presStyleIdx="1" presStyleCnt="9"/>
      <dgm:spPr/>
    </dgm:pt>
    <dgm:pt modelId="{D5C92B9D-358B-4843-ACEC-579034D219EC}" type="pres">
      <dgm:prSet presAssocID="{29BAC395-CE1D-4F35-A204-EAE535781EDE}" presName="connectorText" presStyleLbl="sibTrans1D1" presStyleIdx="1" presStyleCnt="9"/>
      <dgm:spPr/>
    </dgm:pt>
    <dgm:pt modelId="{6BA111EC-579C-4F52-8D07-F2D9B1D64444}" type="pres">
      <dgm:prSet presAssocID="{C4815D2C-ED27-4FE1-9B84-B1501D212990}" presName="node" presStyleLbl="node1" presStyleIdx="2" presStyleCnt="10">
        <dgm:presLayoutVars>
          <dgm:bulletEnabled val="1"/>
        </dgm:presLayoutVars>
      </dgm:prSet>
      <dgm:spPr/>
    </dgm:pt>
    <dgm:pt modelId="{0609E96B-5CB8-4503-9F11-A960B39AC095}" type="pres">
      <dgm:prSet presAssocID="{E86C2AFC-2992-4290-A30A-75D9440C846A}" presName="sibTrans" presStyleLbl="sibTrans1D1" presStyleIdx="2" presStyleCnt="9"/>
      <dgm:spPr/>
    </dgm:pt>
    <dgm:pt modelId="{963AF8D6-851A-4A7D-BAC6-3A050C947CBE}" type="pres">
      <dgm:prSet presAssocID="{E86C2AFC-2992-4290-A30A-75D9440C846A}" presName="connectorText" presStyleLbl="sibTrans1D1" presStyleIdx="2" presStyleCnt="9"/>
      <dgm:spPr/>
    </dgm:pt>
    <dgm:pt modelId="{BCAFD46A-3B84-4017-88EC-3FFD3F8581E5}" type="pres">
      <dgm:prSet presAssocID="{305C9CF6-ECC2-4820-B8E8-6F828C1005C6}" presName="node" presStyleLbl="node1" presStyleIdx="3" presStyleCnt="10">
        <dgm:presLayoutVars>
          <dgm:bulletEnabled val="1"/>
        </dgm:presLayoutVars>
      </dgm:prSet>
      <dgm:spPr/>
    </dgm:pt>
    <dgm:pt modelId="{314C9674-2868-4921-B7FC-7F699F1E63E5}" type="pres">
      <dgm:prSet presAssocID="{87F62303-498A-4BE8-8163-DCDF8E8ACE58}" presName="sibTrans" presStyleLbl="sibTrans1D1" presStyleIdx="3" presStyleCnt="9"/>
      <dgm:spPr/>
    </dgm:pt>
    <dgm:pt modelId="{7DC7E736-1447-456C-95C3-B48D0D94F2BE}" type="pres">
      <dgm:prSet presAssocID="{87F62303-498A-4BE8-8163-DCDF8E8ACE58}" presName="connectorText" presStyleLbl="sibTrans1D1" presStyleIdx="3" presStyleCnt="9"/>
      <dgm:spPr/>
    </dgm:pt>
    <dgm:pt modelId="{D9F2E2F1-2079-4022-B157-FBFBEF203A78}" type="pres">
      <dgm:prSet presAssocID="{39F75729-3283-431A-9332-534592CF1709}" presName="node" presStyleLbl="node1" presStyleIdx="4" presStyleCnt="10">
        <dgm:presLayoutVars>
          <dgm:bulletEnabled val="1"/>
        </dgm:presLayoutVars>
      </dgm:prSet>
      <dgm:spPr/>
    </dgm:pt>
    <dgm:pt modelId="{8C4463A1-5E32-4DDD-9383-5D290FE5E7A6}" type="pres">
      <dgm:prSet presAssocID="{8254CA00-1EE2-4BF8-A094-187456B236B4}" presName="sibTrans" presStyleLbl="sibTrans1D1" presStyleIdx="4" presStyleCnt="9"/>
      <dgm:spPr/>
    </dgm:pt>
    <dgm:pt modelId="{FE1ED658-007B-4ADA-B4C8-B3B9FE36072E}" type="pres">
      <dgm:prSet presAssocID="{8254CA00-1EE2-4BF8-A094-187456B236B4}" presName="connectorText" presStyleLbl="sibTrans1D1" presStyleIdx="4" presStyleCnt="9"/>
      <dgm:spPr/>
    </dgm:pt>
    <dgm:pt modelId="{809F68AE-3F4B-4201-B620-20E4C63DD3D3}" type="pres">
      <dgm:prSet presAssocID="{A976A954-6F3F-49B2-8855-617F6CD2871E}" presName="node" presStyleLbl="node1" presStyleIdx="5" presStyleCnt="10">
        <dgm:presLayoutVars>
          <dgm:bulletEnabled val="1"/>
        </dgm:presLayoutVars>
      </dgm:prSet>
      <dgm:spPr/>
    </dgm:pt>
    <dgm:pt modelId="{03DD1767-DA07-49D3-A296-D506AEDF2277}" type="pres">
      <dgm:prSet presAssocID="{E37837DE-8AB5-4FAD-B32A-1D6AE21D211C}" presName="sibTrans" presStyleLbl="sibTrans1D1" presStyleIdx="5" presStyleCnt="9"/>
      <dgm:spPr/>
    </dgm:pt>
    <dgm:pt modelId="{2ED5C7A1-C05D-49DE-B772-62FF267459D7}" type="pres">
      <dgm:prSet presAssocID="{E37837DE-8AB5-4FAD-B32A-1D6AE21D211C}" presName="connectorText" presStyleLbl="sibTrans1D1" presStyleIdx="5" presStyleCnt="9"/>
      <dgm:spPr/>
    </dgm:pt>
    <dgm:pt modelId="{93E74018-3D1D-4CFE-8E45-D0ECB9C51B49}" type="pres">
      <dgm:prSet presAssocID="{DFF6ABA3-5A19-468C-A7C7-A1D7948676B1}" presName="node" presStyleLbl="node1" presStyleIdx="6" presStyleCnt="10">
        <dgm:presLayoutVars>
          <dgm:bulletEnabled val="1"/>
        </dgm:presLayoutVars>
      </dgm:prSet>
      <dgm:spPr/>
    </dgm:pt>
    <dgm:pt modelId="{C9644F6E-450A-4684-9219-A0A42F45F34B}" type="pres">
      <dgm:prSet presAssocID="{2CF5CAA5-2948-4BA5-8DD0-ADB870A6B4F8}" presName="sibTrans" presStyleLbl="sibTrans1D1" presStyleIdx="6" presStyleCnt="9"/>
      <dgm:spPr/>
    </dgm:pt>
    <dgm:pt modelId="{8238D845-6780-422B-AD81-ABF573B18C42}" type="pres">
      <dgm:prSet presAssocID="{2CF5CAA5-2948-4BA5-8DD0-ADB870A6B4F8}" presName="connectorText" presStyleLbl="sibTrans1D1" presStyleIdx="6" presStyleCnt="9"/>
      <dgm:spPr/>
    </dgm:pt>
    <dgm:pt modelId="{BF29B04D-DA55-478B-BDD6-A239678A82C7}" type="pres">
      <dgm:prSet presAssocID="{0E741067-5694-4DC0-A1D1-B1975C996F22}" presName="node" presStyleLbl="node1" presStyleIdx="7" presStyleCnt="10">
        <dgm:presLayoutVars>
          <dgm:bulletEnabled val="1"/>
        </dgm:presLayoutVars>
      </dgm:prSet>
      <dgm:spPr/>
    </dgm:pt>
    <dgm:pt modelId="{EFEF146F-9E4F-4208-85B6-15BE67A7E939}" type="pres">
      <dgm:prSet presAssocID="{D147A8C1-71A5-4545-91E9-4C2FDB1308DA}" presName="sibTrans" presStyleLbl="sibTrans1D1" presStyleIdx="7" presStyleCnt="9"/>
      <dgm:spPr/>
    </dgm:pt>
    <dgm:pt modelId="{313B1CC8-87D7-4B11-9840-4FF803526D87}" type="pres">
      <dgm:prSet presAssocID="{D147A8C1-71A5-4545-91E9-4C2FDB1308DA}" presName="connectorText" presStyleLbl="sibTrans1D1" presStyleIdx="7" presStyleCnt="9"/>
      <dgm:spPr/>
    </dgm:pt>
    <dgm:pt modelId="{A98A8EA1-CBB2-470A-A29F-8389A3E3A35A}" type="pres">
      <dgm:prSet presAssocID="{F7F216E4-C6E4-49E4-B5DE-E4030D3D6B78}" presName="node" presStyleLbl="node1" presStyleIdx="8" presStyleCnt="10">
        <dgm:presLayoutVars>
          <dgm:bulletEnabled val="1"/>
        </dgm:presLayoutVars>
      </dgm:prSet>
      <dgm:spPr/>
    </dgm:pt>
    <dgm:pt modelId="{652620A8-A589-431A-A76C-3ABA648D5A62}" type="pres">
      <dgm:prSet presAssocID="{EA3BEFC8-7B43-4A97-BF26-A1A4356DB1B4}" presName="sibTrans" presStyleLbl="sibTrans1D1" presStyleIdx="8" presStyleCnt="9"/>
      <dgm:spPr/>
    </dgm:pt>
    <dgm:pt modelId="{C2195E59-5870-47E0-8346-7E595BDABEC8}" type="pres">
      <dgm:prSet presAssocID="{EA3BEFC8-7B43-4A97-BF26-A1A4356DB1B4}" presName="connectorText" presStyleLbl="sibTrans1D1" presStyleIdx="8" presStyleCnt="9"/>
      <dgm:spPr/>
    </dgm:pt>
    <dgm:pt modelId="{5D94AB45-8C57-4C14-9B49-7E315BF12243}" type="pres">
      <dgm:prSet presAssocID="{E78F7D92-DB1E-42EC-9835-96053D81C62F}" presName="node" presStyleLbl="node1" presStyleIdx="9" presStyleCnt="10">
        <dgm:presLayoutVars>
          <dgm:bulletEnabled val="1"/>
        </dgm:presLayoutVars>
      </dgm:prSet>
      <dgm:spPr/>
    </dgm:pt>
  </dgm:ptLst>
  <dgm:cxnLst>
    <dgm:cxn modelId="{21CAD800-DDC7-43F1-91E1-5E9D4E7D0E79}" type="presOf" srcId="{E86C2AFC-2992-4290-A30A-75D9440C846A}" destId="{963AF8D6-851A-4A7D-BAC6-3A050C947CBE}" srcOrd="1" destOrd="0" presId="urn:microsoft.com/office/officeart/2016/7/layout/RepeatingBendingProcessNew"/>
    <dgm:cxn modelId="{A96EEF02-919B-4CB0-8DD0-37A671E04B94}" type="presOf" srcId="{87F62303-498A-4BE8-8163-DCDF8E8ACE58}" destId="{314C9674-2868-4921-B7FC-7F699F1E63E5}" srcOrd="0" destOrd="0" presId="urn:microsoft.com/office/officeart/2016/7/layout/RepeatingBendingProcessNew"/>
    <dgm:cxn modelId="{DFCB9905-01C6-4009-B52F-FD973FFFC110}" type="presOf" srcId="{C4815D2C-ED27-4FE1-9B84-B1501D212990}" destId="{6BA111EC-579C-4F52-8D07-F2D9B1D64444}" srcOrd="0" destOrd="0" presId="urn:microsoft.com/office/officeart/2016/7/layout/RepeatingBendingProcessNew"/>
    <dgm:cxn modelId="{9A88DB08-5FDE-44E3-9263-A28EA649ABF1}" type="presOf" srcId="{305C9CF6-ECC2-4820-B8E8-6F828C1005C6}" destId="{BCAFD46A-3B84-4017-88EC-3FFD3F8581E5}" srcOrd="0" destOrd="0" presId="urn:microsoft.com/office/officeart/2016/7/layout/RepeatingBendingProcessNew"/>
    <dgm:cxn modelId="{50AB120A-08BD-4953-9644-01437415A921}" type="presOf" srcId="{0E741067-5694-4DC0-A1D1-B1975C996F22}" destId="{BF29B04D-DA55-478B-BDD6-A239678A82C7}" srcOrd="0" destOrd="0" presId="urn:microsoft.com/office/officeart/2016/7/layout/RepeatingBendingProcessNew"/>
    <dgm:cxn modelId="{A249C610-8374-4430-AD93-DD642EBA1A5C}" srcId="{EE300F44-BF6A-4CC4-8346-64C409DF2837}" destId="{305C9CF6-ECC2-4820-B8E8-6F828C1005C6}" srcOrd="3" destOrd="0" parTransId="{41AF98F4-24CE-43B7-A3E5-4F9B8781ADA9}" sibTransId="{87F62303-498A-4BE8-8163-DCDF8E8ACE58}"/>
    <dgm:cxn modelId="{FEFA451C-8874-4055-9011-6385E588FD70}" type="presOf" srcId="{D147A8C1-71A5-4545-91E9-4C2FDB1308DA}" destId="{EFEF146F-9E4F-4208-85B6-15BE67A7E939}" srcOrd="0" destOrd="0" presId="urn:microsoft.com/office/officeart/2016/7/layout/RepeatingBendingProcessNew"/>
    <dgm:cxn modelId="{B94E6221-0DDE-4EC6-9E7E-CF392681AC32}" srcId="{EE300F44-BF6A-4CC4-8346-64C409DF2837}" destId="{DFF6ABA3-5A19-468C-A7C7-A1D7948676B1}" srcOrd="6" destOrd="0" parTransId="{CD261064-4812-4719-9432-C867A88DC197}" sibTransId="{2CF5CAA5-2948-4BA5-8DD0-ADB870A6B4F8}"/>
    <dgm:cxn modelId="{4B7C8B23-07FA-4CE9-9420-271ADB40D257}" type="presOf" srcId="{FFD1BBA2-56A6-4882-ABF4-F2BE54F6E519}" destId="{80FE44E8-04B9-44F8-8BA9-24A334975B1B}" srcOrd="0" destOrd="0" presId="urn:microsoft.com/office/officeart/2016/7/layout/RepeatingBendingProcessNew"/>
    <dgm:cxn modelId="{AD457C24-E373-4548-B820-3797FB8A7E64}" type="presOf" srcId="{8254CA00-1EE2-4BF8-A094-187456B236B4}" destId="{8C4463A1-5E32-4DDD-9383-5D290FE5E7A6}" srcOrd="0" destOrd="0" presId="urn:microsoft.com/office/officeart/2016/7/layout/RepeatingBendingProcessNew"/>
    <dgm:cxn modelId="{49122E28-61A4-4345-992A-2B1252E98B1D}" srcId="{EE300F44-BF6A-4CC4-8346-64C409DF2837}" destId="{C4815D2C-ED27-4FE1-9B84-B1501D212990}" srcOrd="2" destOrd="0" parTransId="{F07F693A-9CFA-4166-B8E3-54BD5E25A818}" sibTransId="{E86C2AFC-2992-4290-A30A-75D9440C846A}"/>
    <dgm:cxn modelId="{9C501D2B-A82C-4DCE-93EA-1DDAD89E0764}" type="presOf" srcId="{D147A8C1-71A5-4545-91E9-4C2FDB1308DA}" destId="{313B1CC8-87D7-4B11-9840-4FF803526D87}" srcOrd="1" destOrd="0" presId="urn:microsoft.com/office/officeart/2016/7/layout/RepeatingBendingProcessNew"/>
    <dgm:cxn modelId="{F9FF803F-A436-43FF-BF53-9F38028800D6}" srcId="{EE300F44-BF6A-4CC4-8346-64C409DF2837}" destId="{FFD1BBA2-56A6-4882-ABF4-F2BE54F6E519}" srcOrd="1" destOrd="0" parTransId="{C85273C5-187A-4479-A148-88C3EF6DB450}" sibTransId="{29BAC395-CE1D-4F35-A204-EAE535781EDE}"/>
    <dgm:cxn modelId="{B39AA947-4683-4EF9-8119-0E86960B653C}" srcId="{EE300F44-BF6A-4CC4-8346-64C409DF2837}" destId="{4C9CF77D-F2D6-44C2-9611-5664145F4D29}" srcOrd="0" destOrd="0" parTransId="{02284708-E1BD-4CFB-9879-C4EB0859D63F}" sibTransId="{E63FFBDE-9418-49B5-AC0B-1986B2C3D79D}"/>
    <dgm:cxn modelId="{5E5BBB54-192A-4230-8B33-38AA5C356407}" type="presOf" srcId="{DFF6ABA3-5A19-468C-A7C7-A1D7948676B1}" destId="{93E74018-3D1D-4CFE-8E45-D0ECB9C51B49}" srcOrd="0" destOrd="0" presId="urn:microsoft.com/office/officeart/2016/7/layout/RepeatingBendingProcessNew"/>
    <dgm:cxn modelId="{44C8A075-E1B1-40DB-B597-59D98C27DA89}" type="presOf" srcId="{2CF5CAA5-2948-4BA5-8DD0-ADB870A6B4F8}" destId="{8238D845-6780-422B-AD81-ABF573B18C42}" srcOrd="1" destOrd="0" presId="urn:microsoft.com/office/officeart/2016/7/layout/RepeatingBendingProcessNew"/>
    <dgm:cxn modelId="{8EE86376-23D8-4565-B215-95F586E478F0}" type="presOf" srcId="{E63FFBDE-9418-49B5-AC0B-1986B2C3D79D}" destId="{97787307-E944-4B66-8629-755347CE899B}" srcOrd="1" destOrd="0" presId="urn:microsoft.com/office/officeart/2016/7/layout/RepeatingBendingProcessNew"/>
    <dgm:cxn modelId="{A9908782-797A-4496-A3D9-704C4BF85B92}" type="presOf" srcId="{E37837DE-8AB5-4FAD-B32A-1D6AE21D211C}" destId="{03DD1767-DA07-49D3-A296-D506AEDF2277}" srcOrd="0" destOrd="0" presId="urn:microsoft.com/office/officeart/2016/7/layout/RepeatingBendingProcessNew"/>
    <dgm:cxn modelId="{B6E49783-9471-4A40-9E14-54794EE1CDAA}" type="presOf" srcId="{EA3BEFC8-7B43-4A97-BF26-A1A4356DB1B4}" destId="{652620A8-A589-431A-A76C-3ABA648D5A62}" srcOrd="0" destOrd="0" presId="urn:microsoft.com/office/officeart/2016/7/layout/RepeatingBendingProcessNew"/>
    <dgm:cxn modelId="{F90D4F89-3BEC-497B-8EDD-DCC396C2E6C1}" srcId="{EE300F44-BF6A-4CC4-8346-64C409DF2837}" destId="{39F75729-3283-431A-9332-534592CF1709}" srcOrd="4" destOrd="0" parTransId="{03310CB6-97B8-4A69-92FF-3501695B4832}" sibTransId="{8254CA00-1EE2-4BF8-A094-187456B236B4}"/>
    <dgm:cxn modelId="{BF9A7589-B28F-401C-9E0B-A434BBA092A2}" type="presOf" srcId="{2CF5CAA5-2948-4BA5-8DD0-ADB870A6B4F8}" destId="{C9644F6E-450A-4684-9219-A0A42F45F34B}" srcOrd="0" destOrd="0" presId="urn:microsoft.com/office/officeart/2016/7/layout/RepeatingBendingProcessNew"/>
    <dgm:cxn modelId="{FDC4658C-93F8-464B-AEB9-0A67FE449554}" srcId="{EE300F44-BF6A-4CC4-8346-64C409DF2837}" destId="{F7F216E4-C6E4-49E4-B5DE-E4030D3D6B78}" srcOrd="8" destOrd="0" parTransId="{8CA7DB03-8AFA-4E5B-B27D-016C74A75CBA}" sibTransId="{EA3BEFC8-7B43-4A97-BF26-A1A4356DB1B4}"/>
    <dgm:cxn modelId="{D3F98395-3C4D-47D6-B89E-74A201315A3F}" type="presOf" srcId="{EE300F44-BF6A-4CC4-8346-64C409DF2837}" destId="{8506A21B-B099-43F3-AA10-952B2A1A2A70}" srcOrd="0" destOrd="0" presId="urn:microsoft.com/office/officeart/2016/7/layout/RepeatingBendingProcessNew"/>
    <dgm:cxn modelId="{88474099-5A34-49AD-8C77-D3E7D5998126}" type="presOf" srcId="{E78F7D92-DB1E-42EC-9835-96053D81C62F}" destId="{5D94AB45-8C57-4C14-9B49-7E315BF12243}" srcOrd="0" destOrd="0" presId="urn:microsoft.com/office/officeart/2016/7/layout/RepeatingBendingProcessNew"/>
    <dgm:cxn modelId="{571E479C-677E-4838-8C1E-0B1CB8E83523}" srcId="{EE300F44-BF6A-4CC4-8346-64C409DF2837}" destId="{A976A954-6F3F-49B2-8855-617F6CD2871E}" srcOrd="5" destOrd="0" parTransId="{3331765B-3DE1-442C-964C-CE592D3E7376}" sibTransId="{E37837DE-8AB5-4FAD-B32A-1D6AE21D211C}"/>
    <dgm:cxn modelId="{E599CC9C-B825-4F81-A203-9F6369EA5AEC}" type="presOf" srcId="{A976A954-6F3F-49B2-8855-617F6CD2871E}" destId="{809F68AE-3F4B-4201-B620-20E4C63DD3D3}" srcOrd="0" destOrd="0" presId="urn:microsoft.com/office/officeart/2016/7/layout/RepeatingBendingProcessNew"/>
    <dgm:cxn modelId="{8A4D3FA3-2D17-4B87-97EC-F11DB47BBB71}" type="presOf" srcId="{29BAC395-CE1D-4F35-A204-EAE535781EDE}" destId="{D5C92B9D-358B-4843-ACEC-579034D219EC}" srcOrd="1" destOrd="0" presId="urn:microsoft.com/office/officeart/2016/7/layout/RepeatingBendingProcessNew"/>
    <dgm:cxn modelId="{0A3739A9-1899-4400-B4F7-80AE1B4A4827}" type="presOf" srcId="{F7F216E4-C6E4-49E4-B5DE-E4030D3D6B78}" destId="{A98A8EA1-CBB2-470A-A29F-8389A3E3A35A}" srcOrd="0" destOrd="0" presId="urn:microsoft.com/office/officeart/2016/7/layout/RepeatingBendingProcessNew"/>
    <dgm:cxn modelId="{C18062B5-2C7D-4FBA-B0D7-4294DC8BCF19}" type="presOf" srcId="{39F75729-3283-431A-9332-534592CF1709}" destId="{D9F2E2F1-2079-4022-B157-FBFBEF203A78}" srcOrd="0" destOrd="0" presId="urn:microsoft.com/office/officeart/2016/7/layout/RepeatingBendingProcessNew"/>
    <dgm:cxn modelId="{6EA96BBA-06DD-4563-A588-09D3AF44DB9C}" type="presOf" srcId="{EA3BEFC8-7B43-4A97-BF26-A1A4356DB1B4}" destId="{C2195E59-5870-47E0-8346-7E595BDABEC8}" srcOrd="1" destOrd="0" presId="urn:microsoft.com/office/officeart/2016/7/layout/RepeatingBendingProcessNew"/>
    <dgm:cxn modelId="{19BC66CF-3507-4B80-9E07-79DE4A1C01F5}" type="presOf" srcId="{87F62303-498A-4BE8-8163-DCDF8E8ACE58}" destId="{7DC7E736-1447-456C-95C3-B48D0D94F2BE}" srcOrd="1" destOrd="0" presId="urn:microsoft.com/office/officeart/2016/7/layout/RepeatingBendingProcessNew"/>
    <dgm:cxn modelId="{BAE7ADCF-C869-4750-91D2-E39D676159D9}" srcId="{EE300F44-BF6A-4CC4-8346-64C409DF2837}" destId="{E78F7D92-DB1E-42EC-9835-96053D81C62F}" srcOrd="9" destOrd="0" parTransId="{E756D840-9F1A-4A25-BE04-047FB92970C2}" sibTransId="{1A4FE791-B6E6-45AD-85F6-9E50597B755A}"/>
    <dgm:cxn modelId="{783C48D4-22D4-4F9E-B471-D6FAF528C3C0}" type="presOf" srcId="{E63FFBDE-9418-49B5-AC0B-1986B2C3D79D}" destId="{28639C14-757C-45F1-9121-1B66FF767E45}" srcOrd="0" destOrd="0" presId="urn:microsoft.com/office/officeart/2016/7/layout/RepeatingBendingProcessNew"/>
    <dgm:cxn modelId="{3D538DDE-D8B8-40FC-BD80-A719741C18A6}" type="presOf" srcId="{4C9CF77D-F2D6-44C2-9611-5664145F4D29}" destId="{0BAD4C0D-5002-4A46-A413-28375AE2F136}" srcOrd="0" destOrd="0" presId="urn:microsoft.com/office/officeart/2016/7/layout/RepeatingBendingProcessNew"/>
    <dgm:cxn modelId="{84BC98DF-3B85-4D54-88EE-E9D990669371}" type="presOf" srcId="{E37837DE-8AB5-4FAD-B32A-1D6AE21D211C}" destId="{2ED5C7A1-C05D-49DE-B772-62FF267459D7}" srcOrd="1" destOrd="0" presId="urn:microsoft.com/office/officeart/2016/7/layout/RepeatingBendingProcessNew"/>
    <dgm:cxn modelId="{DE79ECE5-3C02-47CB-9BDC-F8659017AF6E}" type="presOf" srcId="{8254CA00-1EE2-4BF8-A094-187456B236B4}" destId="{FE1ED658-007B-4ADA-B4C8-B3B9FE36072E}" srcOrd="1" destOrd="0" presId="urn:microsoft.com/office/officeart/2016/7/layout/RepeatingBendingProcessNew"/>
    <dgm:cxn modelId="{F81750EA-C97B-4C67-8DBF-0F2DD5E06D03}" srcId="{EE300F44-BF6A-4CC4-8346-64C409DF2837}" destId="{0E741067-5694-4DC0-A1D1-B1975C996F22}" srcOrd="7" destOrd="0" parTransId="{D17F723A-569C-47B8-97F7-003AE4B9E40F}" sibTransId="{D147A8C1-71A5-4545-91E9-4C2FDB1308DA}"/>
    <dgm:cxn modelId="{C9EFD8F5-442F-464A-B70B-78D1E4B5537C}" type="presOf" srcId="{E86C2AFC-2992-4290-A30A-75D9440C846A}" destId="{0609E96B-5CB8-4503-9F11-A960B39AC095}" srcOrd="0" destOrd="0" presId="urn:microsoft.com/office/officeart/2016/7/layout/RepeatingBendingProcessNew"/>
    <dgm:cxn modelId="{BB81F7F6-77B9-4750-8D98-DEBE01F8B802}" type="presOf" srcId="{29BAC395-CE1D-4F35-A204-EAE535781EDE}" destId="{82EEA787-F4E4-4B24-BAA4-00EAFE5A347E}" srcOrd="0" destOrd="0" presId="urn:microsoft.com/office/officeart/2016/7/layout/RepeatingBendingProcessNew"/>
    <dgm:cxn modelId="{406E764C-C004-4027-8619-C1ED6C05F728}" type="presParOf" srcId="{8506A21B-B099-43F3-AA10-952B2A1A2A70}" destId="{0BAD4C0D-5002-4A46-A413-28375AE2F136}" srcOrd="0" destOrd="0" presId="urn:microsoft.com/office/officeart/2016/7/layout/RepeatingBendingProcessNew"/>
    <dgm:cxn modelId="{A7F1141F-09E1-453D-9D97-D77669236091}" type="presParOf" srcId="{8506A21B-B099-43F3-AA10-952B2A1A2A70}" destId="{28639C14-757C-45F1-9121-1B66FF767E45}" srcOrd="1" destOrd="0" presId="urn:microsoft.com/office/officeart/2016/7/layout/RepeatingBendingProcessNew"/>
    <dgm:cxn modelId="{291A87BE-1D2B-4185-8229-D6F2E6C80AF4}" type="presParOf" srcId="{28639C14-757C-45F1-9121-1B66FF767E45}" destId="{97787307-E944-4B66-8629-755347CE899B}" srcOrd="0" destOrd="0" presId="urn:microsoft.com/office/officeart/2016/7/layout/RepeatingBendingProcessNew"/>
    <dgm:cxn modelId="{F9BBE9D0-E6A9-4F26-9898-B3EAFBEABE24}" type="presParOf" srcId="{8506A21B-B099-43F3-AA10-952B2A1A2A70}" destId="{80FE44E8-04B9-44F8-8BA9-24A334975B1B}" srcOrd="2" destOrd="0" presId="urn:microsoft.com/office/officeart/2016/7/layout/RepeatingBendingProcessNew"/>
    <dgm:cxn modelId="{5C9BA125-E18F-476B-8201-920386A9DD24}" type="presParOf" srcId="{8506A21B-B099-43F3-AA10-952B2A1A2A70}" destId="{82EEA787-F4E4-4B24-BAA4-00EAFE5A347E}" srcOrd="3" destOrd="0" presId="urn:microsoft.com/office/officeart/2016/7/layout/RepeatingBendingProcessNew"/>
    <dgm:cxn modelId="{3BAC9DF5-CC52-4F7F-AA8E-019AF74A6C96}" type="presParOf" srcId="{82EEA787-F4E4-4B24-BAA4-00EAFE5A347E}" destId="{D5C92B9D-358B-4843-ACEC-579034D219EC}" srcOrd="0" destOrd="0" presId="urn:microsoft.com/office/officeart/2016/7/layout/RepeatingBendingProcessNew"/>
    <dgm:cxn modelId="{D3449A6F-CA45-4283-ADC0-3F17A6CB4015}" type="presParOf" srcId="{8506A21B-B099-43F3-AA10-952B2A1A2A70}" destId="{6BA111EC-579C-4F52-8D07-F2D9B1D64444}" srcOrd="4" destOrd="0" presId="urn:microsoft.com/office/officeart/2016/7/layout/RepeatingBendingProcessNew"/>
    <dgm:cxn modelId="{C1D0476E-82A8-46DF-B85F-1F676A9F0FA6}" type="presParOf" srcId="{8506A21B-B099-43F3-AA10-952B2A1A2A70}" destId="{0609E96B-5CB8-4503-9F11-A960B39AC095}" srcOrd="5" destOrd="0" presId="urn:microsoft.com/office/officeart/2016/7/layout/RepeatingBendingProcessNew"/>
    <dgm:cxn modelId="{9A35CD82-E53E-425C-8D3F-BC6E747E8AF6}" type="presParOf" srcId="{0609E96B-5CB8-4503-9F11-A960B39AC095}" destId="{963AF8D6-851A-4A7D-BAC6-3A050C947CBE}" srcOrd="0" destOrd="0" presId="urn:microsoft.com/office/officeart/2016/7/layout/RepeatingBendingProcessNew"/>
    <dgm:cxn modelId="{2C2CD172-50FB-4F8A-A010-DF28FFCE911D}" type="presParOf" srcId="{8506A21B-B099-43F3-AA10-952B2A1A2A70}" destId="{BCAFD46A-3B84-4017-88EC-3FFD3F8581E5}" srcOrd="6" destOrd="0" presId="urn:microsoft.com/office/officeart/2016/7/layout/RepeatingBendingProcessNew"/>
    <dgm:cxn modelId="{31D4BF41-16EF-4262-A739-C304299DD11E}" type="presParOf" srcId="{8506A21B-B099-43F3-AA10-952B2A1A2A70}" destId="{314C9674-2868-4921-B7FC-7F699F1E63E5}" srcOrd="7" destOrd="0" presId="urn:microsoft.com/office/officeart/2016/7/layout/RepeatingBendingProcessNew"/>
    <dgm:cxn modelId="{3F2DA999-9DF5-414C-BE99-FD856B5BB388}" type="presParOf" srcId="{314C9674-2868-4921-B7FC-7F699F1E63E5}" destId="{7DC7E736-1447-456C-95C3-B48D0D94F2BE}" srcOrd="0" destOrd="0" presId="urn:microsoft.com/office/officeart/2016/7/layout/RepeatingBendingProcessNew"/>
    <dgm:cxn modelId="{A361683F-3871-4A8A-AEFF-D11A43468F8A}" type="presParOf" srcId="{8506A21B-B099-43F3-AA10-952B2A1A2A70}" destId="{D9F2E2F1-2079-4022-B157-FBFBEF203A78}" srcOrd="8" destOrd="0" presId="urn:microsoft.com/office/officeart/2016/7/layout/RepeatingBendingProcessNew"/>
    <dgm:cxn modelId="{308C8652-6C52-4FAF-95B8-EA6CE92B5931}" type="presParOf" srcId="{8506A21B-B099-43F3-AA10-952B2A1A2A70}" destId="{8C4463A1-5E32-4DDD-9383-5D290FE5E7A6}" srcOrd="9" destOrd="0" presId="urn:microsoft.com/office/officeart/2016/7/layout/RepeatingBendingProcessNew"/>
    <dgm:cxn modelId="{2DDBCBA5-82CE-4745-A0FE-340DDB770530}" type="presParOf" srcId="{8C4463A1-5E32-4DDD-9383-5D290FE5E7A6}" destId="{FE1ED658-007B-4ADA-B4C8-B3B9FE36072E}" srcOrd="0" destOrd="0" presId="urn:microsoft.com/office/officeart/2016/7/layout/RepeatingBendingProcessNew"/>
    <dgm:cxn modelId="{E5B61D08-8E00-40B4-977B-04BFD642C87A}" type="presParOf" srcId="{8506A21B-B099-43F3-AA10-952B2A1A2A70}" destId="{809F68AE-3F4B-4201-B620-20E4C63DD3D3}" srcOrd="10" destOrd="0" presId="urn:microsoft.com/office/officeart/2016/7/layout/RepeatingBendingProcessNew"/>
    <dgm:cxn modelId="{37D1E9BB-292E-4C79-A7EE-BD72190F21F1}" type="presParOf" srcId="{8506A21B-B099-43F3-AA10-952B2A1A2A70}" destId="{03DD1767-DA07-49D3-A296-D506AEDF2277}" srcOrd="11" destOrd="0" presId="urn:microsoft.com/office/officeart/2016/7/layout/RepeatingBendingProcessNew"/>
    <dgm:cxn modelId="{0B3F7D1E-083F-4085-983C-908D35C1F1BA}" type="presParOf" srcId="{03DD1767-DA07-49D3-A296-D506AEDF2277}" destId="{2ED5C7A1-C05D-49DE-B772-62FF267459D7}" srcOrd="0" destOrd="0" presId="urn:microsoft.com/office/officeart/2016/7/layout/RepeatingBendingProcessNew"/>
    <dgm:cxn modelId="{1D0A91E0-34C4-41D2-B7F6-EE73E7E8F4F7}" type="presParOf" srcId="{8506A21B-B099-43F3-AA10-952B2A1A2A70}" destId="{93E74018-3D1D-4CFE-8E45-D0ECB9C51B49}" srcOrd="12" destOrd="0" presId="urn:microsoft.com/office/officeart/2016/7/layout/RepeatingBendingProcessNew"/>
    <dgm:cxn modelId="{56BF84FD-A96F-4AB4-B7E7-9D4B292BCB8D}" type="presParOf" srcId="{8506A21B-B099-43F3-AA10-952B2A1A2A70}" destId="{C9644F6E-450A-4684-9219-A0A42F45F34B}" srcOrd="13" destOrd="0" presId="urn:microsoft.com/office/officeart/2016/7/layout/RepeatingBendingProcessNew"/>
    <dgm:cxn modelId="{2D890170-5597-4D29-960C-82598E7CBD7B}" type="presParOf" srcId="{C9644F6E-450A-4684-9219-A0A42F45F34B}" destId="{8238D845-6780-422B-AD81-ABF573B18C42}" srcOrd="0" destOrd="0" presId="urn:microsoft.com/office/officeart/2016/7/layout/RepeatingBendingProcessNew"/>
    <dgm:cxn modelId="{81282AB6-3547-4436-83FA-4A459978ADC7}" type="presParOf" srcId="{8506A21B-B099-43F3-AA10-952B2A1A2A70}" destId="{BF29B04D-DA55-478B-BDD6-A239678A82C7}" srcOrd="14" destOrd="0" presId="urn:microsoft.com/office/officeart/2016/7/layout/RepeatingBendingProcessNew"/>
    <dgm:cxn modelId="{EAFEFD15-1844-4CD3-8E49-7852A2245829}" type="presParOf" srcId="{8506A21B-B099-43F3-AA10-952B2A1A2A70}" destId="{EFEF146F-9E4F-4208-85B6-15BE67A7E939}" srcOrd="15" destOrd="0" presId="urn:microsoft.com/office/officeart/2016/7/layout/RepeatingBendingProcessNew"/>
    <dgm:cxn modelId="{909DF767-17AD-41CA-B0CA-F114A9FAE20D}" type="presParOf" srcId="{EFEF146F-9E4F-4208-85B6-15BE67A7E939}" destId="{313B1CC8-87D7-4B11-9840-4FF803526D87}" srcOrd="0" destOrd="0" presId="urn:microsoft.com/office/officeart/2016/7/layout/RepeatingBendingProcessNew"/>
    <dgm:cxn modelId="{185295B8-5CAD-4815-BA1B-9C7E2FA175A0}" type="presParOf" srcId="{8506A21B-B099-43F3-AA10-952B2A1A2A70}" destId="{A98A8EA1-CBB2-470A-A29F-8389A3E3A35A}" srcOrd="16" destOrd="0" presId="urn:microsoft.com/office/officeart/2016/7/layout/RepeatingBendingProcessNew"/>
    <dgm:cxn modelId="{A9031395-EEB2-420C-8518-AC4CE01BDAF1}" type="presParOf" srcId="{8506A21B-B099-43F3-AA10-952B2A1A2A70}" destId="{652620A8-A589-431A-A76C-3ABA648D5A62}" srcOrd="17" destOrd="0" presId="urn:microsoft.com/office/officeart/2016/7/layout/RepeatingBendingProcessNew"/>
    <dgm:cxn modelId="{6FE4FA7D-F3D0-49EB-8332-FFC893084CC8}" type="presParOf" srcId="{652620A8-A589-431A-A76C-3ABA648D5A62}" destId="{C2195E59-5870-47E0-8346-7E595BDABEC8}" srcOrd="0" destOrd="0" presId="urn:microsoft.com/office/officeart/2016/7/layout/RepeatingBendingProcessNew"/>
    <dgm:cxn modelId="{E97F6A56-0009-40DD-AB21-5CA2840D454A}" type="presParOf" srcId="{8506A21B-B099-43F3-AA10-952B2A1A2A70}" destId="{5D94AB45-8C57-4C14-9B49-7E315BF12243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A9383A-E61B-4107-A047-AC95FAE84A0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1B420-DA0A-4DBB-A016-1A2394FC0112}">
      <dgm:prSet/>
      <dgm:spPr/>
      <dgm:t>
        <a:bodyPr/>
        <a:lstStyle/>
        <a:p>
          <a:r>
            <a:rPr lang="fr-CA" b="0" i="0" dirty="0"/>
            <a:t>Les frais sont ajoutés au compte de taxes à chaque année pour chacune des propriétés concernées</a:t>
          </a:r>
          <a:r>
            <a:rPr lang="en-US" b="0" i="0" dirty="0"/>
            <a:t>​</a:t>
          </a:r>
          <a:endParaRPr lang="en-US" dirty="0"/>
        </a:p>
      </dgm:t>
    </dgm:pt>
    <dgm:pt modelId="{950E89D3-882F-4DC2-9211-756DBCEB9C8C}" type="parTrans" cxnId="{0F24D878-E92F-4847-BB70-51C3BDA9B646}">
      <dgm:prSet/>
      <dgm:spPr/>
      <dgm:t>
        <a:bodyPr/>
        <a:lstStyle/>
        <a:p>
          <a:endParaRPr lang="en-US"/>
        </a:p>
      </dgm:t>
    </dgm:pt>
    <dgm:pt modelId="{FDB3BD73-9986-4556-A726-6F0D714EEF45}" type="sibTrans" cxnId="{0F24D878-E92F-4847-BB70-51C3BDA9B646}">
      <dgm:prSet/>
      <dgm:spPr/>
      <dgm:t>
        <a:bodyPr/>
        <a:lstStyle/>
        <a:p>
          <a:endParaRPr lang="en-US"/>
        </a:p>
      </dgm:t>
    </dgm:pt>
    <dgm:pt modelId="{641676B0-B2E0-4DFC-ACC5-E934BADEBEFC}">
      <dgm:prSet/>
      <dgm:spPr/>
      <dgm:t>
        <a:bodyPr/>
        <a:lstStyle/>
        <a:p>
          <a:r>
            <a:rPr lang="fr-CA" b="0" i="0" dirty="0"/>
            <a:t>Aucune action par le propriétaire pour planifier ou budgéter les vidanges de la fosse septique</a:t>
          </a:r>
          <a:endParaRPr lang="en-US" dirty="0"/>
        </a:p>
      </dgm:t>
    </dgm:pt>
    <dgm:pt modelId="{CE89E6F1-18ED-4767-9982-5765DD43E61E}" type="parTrans" cxnId="{1435C89E-37DB-45F7-8EE1-45584184E557}">
      <dgm:prSet/>
      <dgm:spPr/>
      <dgm:t>
        <a:bodyPr/>
        <a:lstStyle/>
        <a:p>
          <a:endParaRPr lang="en-US"/>
        </a:p>
      </dgm:t>
    </dgm:pt>
    <dgm:pt modelId="{6E9152DF-FA21-4837-A124-6DD0C9E1E7F7}" type="sibTrans" cxnId="{1435C89E-37DB-45F7-8EE1-45584184E557}">
      <dgm:prSet/>
      <dgm:spPr/>
      <dgm:t>
        <a:bodyPr/>
        <a:lstStyle/>
        <a:p>
          <a:endParaRPr lang="en-US"/>
        </a:p>
      </dgm:t>
    </dgm:pt>
    <dgm:pt modelId="{0AB04191-0348-4428-B0A8-FEEF1398D3E8}" type="pres">
      <dgm:prSet presAssocID="{9DA9383A-E61B-4107-A047-AC95FAE84A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6FE1CA-79BE-4B26-90AF-B1A9B862FE60}" type="pres">
      <dgm:prSet presAssocID="{0DA1B420-DA0A-4DBB-A016-1A2394FC0112}" presName="hierRoot1" presStyleCnt="0"/>
      <dgm:spPr/>
    </dgm:pt>
    <dgm:pt modelId="{AE62E073-4B19-42DD-AD6D-2BEEF2126595}" type="pres">
      <dgm:prSet presAssocID="{0DA1B420-DA0A-4DBB-A016-1A2394FC0112}" presName="composite" presStyleCnt="0"/>
      <dgm:spPr/>
    </dgm:pt>
    <dgm:pt modelId="{BA2EFB4E-61E8-4D5F-8DA2-CE0BDB3B8B80}" type="pres">
      <dgm:prSet presAssocID="{0DA1B420-DA0A-4DBB-A016-1A2394FC0112}" presName="background" presStyleLbl="node0" presStyleIdx="0" presStyleCnt="2"/>
      <dgm:spPr/>
    </dgm:pt>
    <dgm:pt modelId="{479B2CC4-0ACB-444A-B5A4-AD3B0B7EBFA9}" type="pres">
      <dgm:prSet presAssocID="{0DA1B420-DA0A-4DBB-A016-1A2394FC0112}" presName="text" presStyleLbl="fgAcc0" presStyleIdx="0" presStyleCnt="2">
        <dgm:presLayoutVars>
          <dgm:chPref val="3"/>
        </dgm:presLayoutVars>
      </dgm:prSet>
      <dgm:spPr/>
    </dgm:pt>
    <dgm:pt modelId="{C0ED283E-8816-4965-A72D-E6ACC5342541}" type="pres">
      <dgm:prSet presAssocID="{0DA1B420-DA0A-4DBB-A016-1A2394FC0112}" presName="hierChild2" presStyleCnt="0"/>
      <dgm:spPr/>
    </dgm:pt>
    <dgm:pt modelId="{833E523B-D716-431B-AB16-F2C99E5F51A9}" type="pres">
      <dgm:prSet presAssocID="{641676B0-B2E0-4DFC-ACC5-E934BADEBEFC}" presName="hierRoot1" presStyleCnt="0"/>
      <dgm:spPr/>
    </dgm:pt>
    <dgm:pt modelId="{E0D99724-B9B4-471B-86E1-F8446D91B24A}" type="pres">
      <dgm:prSet presAssocID="{641676B0-B2E0-4DFC-ACC5-E934BADEBEFC}" presName="composite" presStyleCnt="0"/>
      <dgm:spPr/>
    </dgm:pt>
    <dgm:pt modelId="{A7AC2603-9773-435B-9966-85824A683353}" type="pres">
      <dgm:prSet presAssocID="{641676B0-B2E0-4DFC-ACC5-E934BADEBEFC}" presName="background" presStyleLbl="node0" presStyleIdx="1" presStyleCnt="2"/>
      <dgm:spPr/>
    </dgm:pt>
    <dgm:pt modelId="{25CCC576-EB47-4EB0-A1A9-43DA5517A571}" type="pres">
      <dgm:prSet presAssocID="{641676B0-B2E0-4DFC-ACC5-E934BADEBEFC}" presName="text" presStyleLbl="fgAcc0" presStyleIdx="1" presStyleCnt="2">
        <dgm:presLayoutVars>
          <dgm:chPref val="3"/>
        </dgm:presLayoutVars>
      </dgm:prSet>
      <dgm:spPr/>
    </dgm:pt>
    <dgm:pt modelId="{94292BBA-7AD6-45F2-A8EC-3B7E7DB58192}" type="pres">
      <dgm:prSet presAssocID="{641676B0-B2E0-4DFC-ACC5-E934BADEBEFC}" presName="hierChild2" presStyleCnt="0"/>
      <dgm:spPr/>
    </dgm:pt>
  </dgm:ptLst>
  <dgm:cxnLst>
    <dgm:cxn modelId="{762FE51C-694C-49A2-AE61-C20BB103A8CE}" type="presOf" srcId="{641676B0-B2E0-4DFC-ACC5-E934BADEBEFC}" destId="{25CCC576-EB47-4EB0-A1A9-43DA5517A571}" srcOrd="0" destOrd="0" presId="urn:microsoft.com/office/officeart/2005/8/layout/hierarchy1"/>
    <dgm:cxn modelId="{0F24D878-E92F-4847-BB70-51C3BDA9B646}" srcId="{9DA9383A-E61B-4107-A047-AC95FAE84A0F}" destId="{0DA1B420-DA0A-4DBB-A016-1A2394FC0112}" srcOrd="0" destOrd="0" parTransId="{950E89D3-882F-4DC2-9211-756DBCEB9C8C}" sibTransId="{FDB3BD73-9986-4556-A726-6F0D714EEF45}"/>
    <dgm:cxn modelId="{52B02E79-20E6-4E66-8421-D1142D90A126}" type="presOf" srcId="{0DA1B420-DA0A-4DBB-A016-1A2394FC0112}" destId="{479B2CC4-0ACB-444A-B5A4-AD3B0B7EBFA9}" srcOrd="0" destOrd="0" presId="urn:microsoft.com/office/officeart/2005/8/layout/hierarchy1"/>
    <dgm:cxn modelId="{1435C89E-37DB-45F7-8EE1-45584184E557}" srcId="{9DA9383A-E61B-4107-A047-AC95FAE84A0F}" destId="{641676B0-B2E0-4DFC-ACC5-E934BADEBEFC}" srcOrd="1" destOrd="0" parTransId="{CE89E6F1-18ED-4767-9982-5765DD43E61E}" sibTransId="{6E9152DF-FA21-4837-A124-6DD0C9E1E7F7}"/>
    <dgm:cxn modelId="{CA33DCDB-F0C8-4BAC-B16A-546F68B188FC}" type="presOf" srcId="{9DA9383A-E61B-4107-A047-AC95FAE84A0F}" destId="{0AB04191-0348-4428-B0A8-FEEF1398D3E8}" srcOrd="0" destOrd="0" presId="urn:microsoft.com/office/officeart/2005/8/layout/hierarchy1"/>
    <dgm:cxn modelId="{01505EC9-9E79-45E9-8C27-3D92ED343D2F}" type="presParOf" srcId="{0AB04191-0348-4428-B0A8-FEEF1398D3E8}" destId="{836FE1CA-79BE-4B26-90AF-B1A9B862FE60}" srcOrd="0" destOrd="0" presId="urn:microsoft.com/office/officeart/2005/8/layout/hierarchy1"/>
    <dgm:cxn modelId="{1C175839-B982-4B27-95B6-BA0F772BF248}" type="presParOf" srcId="{836FE1CA-79BE-4B26-90AF-B1A9B862FE60}" destId="{AE62E073-4B19-42DD-AD6D-2BEEF2126595}" srcOrd="0" destOrd="0" presId="urn:microsoft.com/office/officeart/2005/8/layout/hierarchy1"/>
    <dgm:cxn modelId="{F8B94D20-4786-4D71-A775-9EB3CE159B28}" type="presParOf" srcId="{AE62E073-4B19-42DD-AD6D-2BEEF2126595}" destId="{BA2EFB4E-61E8-4D5F-8DA2-CE0BDB3B8B80}" srcOrd="0" destOrd="0" presId="urn:microsoft.com/office/officeart/2005/8/layout/hierarchy1"/>
    <dgm:cxn modelId="{C77096C9-8BCF-465F-A54F-983922DF03CF}" type="presParOf" srcId="{AE62E073-4B19-42DD-AD6D-2BEEF2126595}" destId="{479B2CC4-0ACB-444A-B5A4-AD3B0B7EBFA9}" srcOrd="1" destOrd="0" presId="urn:microsoft.com/office/officeart/2005/8/layout/hierarchy1"/>
    <dgm:cxn modelId="{6780CF4B-761F-404C-B9B5-20C0A5522E8C}" type="presParOf" srcId="{836FE1CA-79BE-4B26-90AF-B1A9B862FE60}" destId="{C0ED283E-8816-4965-A72D-E6ACC5342541}" srcOrd="1" destOrd="0" presId="urn:microsoft.com/office/officeart/2005/8/layout/hierarchy1"/>
    <dgm:cxn modelId="{A65AF0D7-73A5-4F5B-9180-5BD75657C69E}" type="presParOf" srcId="{0AB04191-0348-4428-B0A8-FEEF1398D3E8}" destId="{833E523B-D716-431B-AB16-F2C99E5F51A9}" srcOrd="1" destOrd="0" presId="urn:microsoft.com/office/officeart/2005/8/layout/hierarchy1"/>
    <dgm:cxn modelId="{BE927B49-CE7A-4D77-AAA0-23BC9E4838B5}" type="presParOf" srcId="{833E523B-D716-431B-AB16-F2C99E5F51A9}" destId="{E0D99724-B9B4-471B-86E1-F8446D91B24A}" srcOrd="0" destOrd="0" presId="urn:microsoft.com/office/officeart/2005/8/layout/hierarchy1"/>
    <dgm:cxn modelId="{CD961EAD-5F05-43FB-BE0E-266F6004D705}" type="presParOf" srcId="{E0D99724-B9B4-471B-86E1-F8446D91B24A}" destId="{A7AC2603-9773-435B-9966-85824A683353}" srcOrd="0" destOrd="0" presId="urn:microsoft.com/office/officeart/2005/8/layout/hierarchy1"/>
    <dgm:cxn modelId="{3CEF40E8-1874-4AE4-B61D-5488541BD96E}" type="presParOf" srcId="{E0D99724-B9B4-471B-86E1-F8446D91B24A}" destId="{25CCC576-EB47-4EB0-A1A9-43DA5517A571}" srcOrd="1" destOrd="0" presId="urn:microsoft.com/office/officeart/2005/8/layout/hierarchy1"/>
    <dgm:cxn modelId="{77945A31-62F1-4628-9190-274BF09DA5C1}" type="presParOf" srcId="{833E523B-D716-431B-AB16-F2C99E5F51A9}" destId="{94292BBA-7AD6-45F2-A8EC-3B7E7DB581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E1785-8BFA-4481-A41F-C70BA9E482FE}">
      <dsp:nvSpPr>
        <dsp:cNvPr id="0" name=""/>
        <dsp:cNvSpPr/>
      </dsp:nvSpPr>
      <dsp:spPr>
        <a:xfrm>
          <a:off x="0" y="341820"/>
          <a:ext cx="62882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Service offert pour toutes les municipalités de la MRC ayant des fosses septiques sur son territoire</a:t>
          </a:r>
          <a:r>
            <a:rPr lang="en-US" sz="2000" b="0" i="0" kern="1200"/>
            <a:t>​</a:t>
          </a:r>
          <a:endParaRPr lang="en-US" sz="2000" kern="1200"/>
        </a:p>
      </dsp:txBody>
      <dsp:txXfrm>
        <a:off x="38838" y="380658"/>
        <a:ext cx="6210584" cy="717924"/>
      </dsp:txXfrm>
    </dsp:sp>
    <dsp:sp modelId="{04FFDEF1-9D64-47FA-A496-58E8CFA04B7E}">
      <dsp:nvSpPr>
        <dsp:cNvPr id="0" name=""/>
        <dsp:cNvSpPr/>
      </dsp:nvSpPr>
      <dsp:spPr>
        <a:xfrm>
          <a:off x="0" y="1195020"/>
          <a:ext cx="62882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Plus de 4 000 fosses à vidanger sur le territoire de la MRC</a:t>
          </a:r>
          <a:r>
            <a:rPr lang="en-US" sz="2000" b="0" i="0" kern="1200"/>
            <a:t>​</a:t>
          </a:r>
          <a:endParaRPr lang="en-US" sz="2000" kern="1200"/>
        </a:p>
      </dsp:txBody>
      <dsp:txXfrm>
        <a:off x="38838" y="1233858"/>
        <a:ext cx="6210584" cy="717924"/>
      </dsp:txXfrm>
    </dsp:sp>
    <dsp:sp modelId="{57F33422-83F6-4F22-827A-5F453513DCCD}">
      <dsp:nvSpPr>
        <dsp:cNvPr id="0" name=""/>
        <dsp:cNvSpPr/>
      </dsp:nvSpPr>
      <dsp:spPr>
        <a:xfrm>
          <a:off x="0" y="2048220"/>
          <a:ext cx="62882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Plus de 400 fosses à vidanger sur le territoire de la Ville de St-Ours</a:t>
          </a:r>
          <a:r>
            <a:rPr lang="en-US" sz="2000" b="0" i="0" kern="1200"/>
            <a:t>​</a:t>
          </a:r>
          <a:endParaRPr lang="en-US" sz="2000" kern="1200"/>
        </a:p>
      </dsp:txBody>
      <dsp:txXfrm>
        <a:off x="38838" y="2087058"/>
        <a:ext cx="6210584" cy="717924"/>
      </dsp:txXfrm>
    </dsp:sp>
    <dsp:sp modelId="{638F76EF-A7AB-482C-92A8-7DBC04A41E87}">
      <dsp:nvSpPr>
        <dsp:cNvPr id="0" name=""/>
        <dsp:cNvSpPr/>
      </dsp:nvSpPr>
      <dsp:spPr>
        <a:xfrm>
          <a:off x="0" y="2901420"/>
          <a:ext cx="62882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Service sur 4 ans (appel d’offres / contrat)</a:t>
          </a:r>
          <a:r>
            <a:rPr lang="en-US" sz="2000" b="0" i="0" kern="1200"/>
            <a:t>​</a:t>
          </a:r>
          <a:endParaRPr lang="en-US" sz="2000" kern="1200"/>
        </a:p>
      </dsp:txBody>
      <dsp:txXfrm>
        <a:off x="38838" y="2940258"/>
        <a:ext cx="6210584" cy="717924"/>
      </dsp:txXfrm>
    </dsp:sp>
    <dsp:sp modelId="{D13B74EF-6566-47D0-9FB4-39257702AC31}">
      <dsp:nvSpPr>
        <dsp:cNvPr id="0" name=""/>
        <dsp:cNvSpPr/>
      </dsp:nvSpPr>
      <dsp:spPr>
        <a:xfrm>
          <a:off x="0" y="3754619"/>
          <a:ext cx="62882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kern="1200"/>
            <a:t>Vidanges de toutes les fosses dans la même année.</a:t>
          </a:r>
          <a:endParaRPr lang="en-US" sz="2000" kern="1200"/>
        </a:p>
      </dsp:txBody>
      <dsp:txXfrm>
        <a:off x="38838" y="3793457"/>
        <a:ext cx="6210584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39C14-757C-45F1-9121-1B66FF767E45}">
      <dsp:nvSpPr>
        <dsp:cNvPr id="0" name=""/>
        <dsp:cNvSpPr/>
      </dsp:nvSpPr>
      <dsp:spPr>
        <a:xfrm>
          <a:off x="1830588" y="1004102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4714" y="1047722"/>
        <a:ext cx="20992" cy="4198"/>
      </dsp:txXfrm>
    </dsp:sp>
    <dsp:sp modelId="{0BAD4C0D-5002-4A46-A413-28375AE2F136}">
      <dsp:nvSpPr>
        <dsp:cNvPr id="0" name=""/>
        <dsp:cNvSpPr/>
      </dsp:nvSpPr>
      <dsp:spPr>
        <a:xfrm>
          <a:off x="6974" y="502197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i="0" kern="1200"/>
            <a:t>15 jours avant</a:t>
          </a:r>
          <a:r>
            <a:rPr lang="fr-FR" sz="1200" b="0" i="0" kern="1200"/>
            <a:t>​</a:t>
          </a:r>
          <a:endParaRPr lang="en-US" sz="1200" kern="1200"/>
        </a:p>
      </dsp:txBody>
      <dsp:txXfrm>
        <a:off x="6974" y="502197"/>
        <a:ext cx="1825413" cy="1095248"/>
      </dsp:txXfrm>
    </dsp:sp>
    <dsp:sp modelId="{82EEA787-F4E4-4B24-BAA4-00EAFE5A347E}">
      <dsp:nvSpPr>
        <dsp:cNvPr id="0" name=""/>
        <dsp:cNvSpPr/>
      </dsp:nvSpPr>
      <dsp:spPr>
        <a:xfrm>
          <a:off x="4075847" y="1004102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9973" y="1047722"/>
        <a:ext cx="20992" cy="4198"/>
      </dsp:txXfrm>
    </dsp:sp>
    <dsp:sp modelId="{80FE44E8-04B9-44F8-8BA9-24A334975B1B}">
      <dsp:nvSpPr>
        <dsp:cNvPr id="0" name=""/>
        <dsp:cNvSpPr/>
      </dsp:nvSpPr>
      <dsp:spPr>
        <a:xfrm>
          <a:off x="2252233" y="502197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Réception de l'avis de vidange​</a:t>
          </a:r>
          <a:endParaRPr lang="en-US" sz="1200" kern="1200"/>
        </a:p>
      </dsp:txBody>
      <dsp:txXfrm>
        <a:off x="2252233" y="502197"/>
        <a:ext cx="1825413" cy="1095248"/>
      </dsp:txXfrm>
    </dsp:sp>
    <dsp:sp modelId="{0609E96B-5CB8-4503-9F11-A960B39AC095}">
      <dsp:nvSpPr>
        <dsp:cNvPr id="0" name=""/>
        <dsp:cNvSpPr/>
      </dsp:nvSpPr>
      <dsp:spPr>
        <a:xfrm>
          <a:off x="6321106" y="1004102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5232" y="1047722"/>
        <a:ext cx="20992" cy="4198"/>
      </dsp:txXfrm>
    </dsp:sp>
    <dsp:sp modelId="{6BA111EC-579C-4F52-8D07-F2D9B1D64444}">
      <dsp:nvSpPr>
        <dsp:cNvPr id="0" name=""/>
        <dsp:cNvSpPr/>
      </dsp:nvSpPr>
      <dsp:spPr>
        <a:xfrm>
          <a:off x="4497492" y="502197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i="0" kern="1200"/>
            <a:t>Avant la vidange</a:t>
          </a:r>
          <a:r>
            <a:rPr lang="fr-CA" sz="1200" b="0" i="0" kern="1200"/>
            <a:t>​</a:t>
          </a:r>
          <a:endParaRPr lang="en-US" sz="1200" kern="1200"/>
        </a:p>
      </dsp:txBody>
      <dsp:txXfrm>
        <a:off x="4497492" y="502197"/>
        <a:ext cx="1825413" cy="1095248"/>
      </dsp:txXfrm>
    </dsp:sp>
    <dsp:sp modelId="{314C9674-2868-4921-B7FC-7F699F1E63E5}">
      <dsp:nvSpPr>
        <dsp:cNvPr id="0" name=""/>
        <dsp:cNvSpPr/>
      </dsp:nvSpPr>
      <dsp:spPr>
        <a:xfrm>
          <a:off x="8566365" y="1004102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50492" y="1047722"/>
        <a:ext cx="20992" cy="4198"/>
      </dsp:txXfrm>
    </dsp:sp>
    <dsp:sp modelId="{BCAFD46A-3B84-4017-88EC-3FFD3F8581E5}">
      <dsp:nvSpPr>
        <dsp:cNvPr id="0" name=""/>
        <dsp:cNvSpPr/>
      </dsp:nvSpPr>
      <dsp:spPr>
        <a:xfrm>
          <a:off x="6742751" y="502197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Dégager les couvercles (15 cm autour)​</a:t>
          </a:r>
          <a:endParaRPr lang="en-US" sz="1200" kern="1200"/>
        </a:p>
      </dsp:txBody>
      <dsp:txXfrm>
        <a:off x="6742751" y="502197"/>
        <a:ext cx="1825413" cy="1095248"/>
      </dsp:txXfrm>
    </dsp:sp>
    <dsp:sp modelId="{8C4463A1-5E32-4DDD-9383-5D290FE5E7A6}">
      <dsp:nvSpPr>
        <dsp:cNvPr id="0" name=""/>
        <dsp:cNvSpPr/>
      </dsp:nvSpPr>
      <dsp:spPr>
        <a:xfrm>
          <a:off x="919681" y="1595646"/>
          <a:ext cx="8981036" cy="389245"/>
        </a:xfrm>
        <a:custGeom>
          <a:avLst/>
          <a:gdLst/>
          <a:ahLst/>
          <a:cxnLst/>
          <a:rect l="0" t="0" r="0" b="0"/>
          <a:pathLst>
            <a:path>
              <a:moveTo>
                <a:pt x="8981036" y="0"/>
              </a:moveTo>
              <a:lnTo>
                <a:pt x="8981036" y="211722"/>
              </a:lnTo>
              <a:lnTo>
                <a:pt x="0" y="211722"/>
              </a:lnTo>
              <a:lnTo>
                <a:pt x="0" y="389245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85428" y="1788169"/>
        <a:ext cx="449542" cy="4198"/>
      </dsp:txXfrm>
    </dsp:sp>
    <dsp:sp modelId="{D9F2E2F1-2079-4022-B157-FBFBEF203A78}">
      <dsp:nvSpPr>
        <dsp:cNvPr id="0" name=""/>
        <dsp:cNvSpPr/>
      </dsp:nvSpPr>
      <dsp:spPr>
        <a:xfrm>
          <a:off x="8988010" y="502197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Identifier l'emplacement de la fosse​</a:t>
          </a:r>
          <a:endParaRPr lang="en-US" sz="1200" kern="1200"/>
        </a:p>
      </dsp:txBody>
      <dsp:txXfrm>
        <a:off x="8988010" y="502197"/>
        <a:ext cx="1825413" cy="1095248"/>
      </dsp:txXfrm>
    </dsp:sp>
    <dsp:sp modelId="{03DD1767-DA07-49D3-A296-D506AEDF2277}">
      <dsp:nvSpPr>
        <dsp:cNvPr id="0" name=""/>
        <dsp:cNvSpPr/>
      </dsp:nvSpPr>
      <dsp:spPr>
        <a:xfrm>
          <a:off x="1830588" y="2519195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14714" y="2562816"/>
        <a:ext cx="20992" cy="4198"/>
      </dsp:txXfrm>
    </dsp:sp>
    <dsp:sp modelId="{809F68AE-3F4B-4201-B620-20E4C63DD3D3}">
      <dsp:nvSpPr>
        <dsp:cNvPr id="0" name=""/>
        <dsp:cNvSpPr/>
      </dsp:nvSpPr>
      <dsp:spPr>
        <a:xfrm>
          <a:off x="6974" y="2017291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Assurer l'accès au camion (4,2m x 4,2m)​</a:t>
          </a:r>
          <a:endParaRPr lang="en-US" sz="1200" kern="1200"/>
        </a:p>
      </dsp:txBody>
      <dsp:txXfrm>
        <a:off x="6974" y="2017291"/>
        <a:ext cx="1825413" cy="1095248"/>
      </dsp:txXfrm>
    </dsp:sp>
    <dsp:sp modelId="{C9644F6E-450A-4684-9219-A0A42F45F34B}">
      <dsp:nvSpPr>
        <dsp:cNvPr id="0" name=""/>
        <dsp:cNvSpPr/>
      </dsp:nvSpPr>
      <dsp:spPr>
        <a:xfrm>
          <a:off x="4075847" y="2519195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9973" y="2562816"/>
        <a:ext cx="20992" cy="4198"/>
      </dsp:txXfrm>
    </dsp:sp>
    <dsp:sp modelId="{93E74018-3D1D-4CFE-8E45-D0ECB9C51B49}">
      <dsp:nvSpPr>
        <dsp:cNvPr id="0" name=""/>
        <dsp:cNvSpPr/>
      </dsp:nvSpPr>
      <dsp:spPr>
        <a:xfrm>
          <a:off x="2252233" y="2017291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Préparer un boyau d'arrosage​</a:t>
          </a:r>
          <a:endParaRPr lang="en-US" sz="1200" kern="1200"/>
        </a:p>
      </dsp:txBody>
      <dsp:txXfrm>
        <a:off x="2252233" y="2017291"/>
        <a:ext cx="1825413" cy="1095248"/>
      </dsp:txXfrm>
    </dsp:sp>
    <dsp:sp modelId="{EFEF146F-9E4F-4208-85B6-15BE67A7E939}">
      <dsp:nvSpPr>
        <dsp:cNvPr id="0" name=""/>
        <dsp:cNvSpPr/>
      </dsp:nvSpPr>
      <dsp:spPr>
        <a:xfrm>
          <a:off x="6321106" y="2519195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5232" y="2562816"/>
        <a:ext cx="20992" cy="4198"/>
      </dsp:txXfrm>
    </dsp:sp>
    <dsp:sp modelId="{BF29B04D-DA55-478B-BDD6-A239678A82C7}">
      <dsp:nvSpPr>
        <dsp:cNvPr id="0" name=""/>
        <dsp:cNvSpPr/>
      </dsp:nvSpPr>
      <dsp:spPr>
        <a:xfrm>
          <a:off x="4497492" y="2017291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i="0" kern="1200"/>
            <a:t>Cas spéciaux (48h d'avis)</a:t>
          </a:r>
          <a:r>
            <a:rPr lang="fr-CA" sz="1200" b="0" i="0" kern="1200"/>
            <a:t>​</a:t>
          </a:r>
          <a:endParaRPr lang="en-US" sz="1200" kern="1200"/>
        </a:p>
      </dsp:txBody>
      <dsp:txXfrm>
        <a:off x="4497492" y="2017291"/>
        <a:ext cx="1825413" cy="1095248"/>
      </dsp:txXfrm>
    </dsp:sp>
    <dsp:sp modelId="{652620A8-A589-431A-A76C-3ABA648D5A62}">
      <dsp:nvSpPr>
        <dsp:cNvPr id="0" name=""/>
        <dsp:cNvSpPr/>
      </dsp:nvSpPr>
      <dsp:spPr>
        <a:xfrm>
          <a:off x="8566365" y="2519195"/>
          <a:ext cx="389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245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50492" y="2562816"/>
        <a:ext cx="20992" cy="4198"/>
      </dsp:txXfrm>
    </dsp:sp>
    <dsp:sp modelId="{A98A8EA1-CBB2-470A-A29F-8389A3E3A35A}">
      <dsp:nvSpPr>
        <dsp:cNvPr id="0" name=""/>
        <dsp:cNvSpPr/>
      </dsp:nvSpPr>
      <dsp:spPr>
        <a:xfrm>
          <a:off x="6742751" y="2017291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Fosse à plus de 40m du stationnement​</a:t>
          </a:r>
          <a:endParaRPr lang="en-US" sz="1200" kern="1200"/>
        </a:p>
      </dsp:txBody>
      <dsp:txXfrm>
        <a:off x="6742751" y="2017291"/>
        <a:ext cx="1825413" cy="1095248"/>
      </dsp:txXfrm>
    </dsp:sp>
    <dsp:sp modelId="{5D94AB45-8C57-4C14-9B49-7E315BF12243}">
      <dsp:nvSpPr>
        <dsp:cNvPr id="0" name=""/>
        <dsp:cNvSpPr/>
      </dsp:nvSpPr>
      <dsp:spPr>
        <a:xfrm>
          <a:off x="8988010" y="2017291"/>
          <a:ext cx="1825413" cy="10952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447" tIns="93890" rIns="89447" bIns="938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Autres empêchements (sous le patio, aménagement paysager, etc</a:t>
          </a:r>
          <a:endParaRPr lang="en-US" sz="1200" kern="1200"/>
        </a:p>
      </dsp:txBody>
      <dsp:txXfrm>
        <a:off x="8988010" y="2017291"/>
        <a:ext cx="1825413" cy="1095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FB4E-61E8-4D5F-8DA2-CE0BDB3B8B80}">
      <dsp:nvSpPr>
        <dsp:cNvPr id="0" name=""/>
        <dsp:cNvSpPr/>
      </dsp:nvSpPr>
      <dsp:spPr>
        <a:xfrm>
          <a:off x="1320" y="90693"/>
          <a:ext cx="4636181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9B2CC4-0ACB-444A-B5A4-AD3B0B7EBFA9}">
      <dsp:nvSpPr>
        <dsp:cNvPr id="0" name=""/>
        <dsp:cNvSpPr/>
      </dsp:nvSpPr>
      <dsp:spPr>
        <a:xfrm>
          <a:off x="516452" y="580068"/>
          <a:ext cx="4636181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0" i="0" kern="1200" dirty="0"/>
            <a:t>Les frais sont ajoutés au compte de taxes à chaque année pour chacune des propriétés concernées</a:t>
          </a:r>
          <a:r>
            <a:rPr lang="en-US" sz="3000" b="0" i="0" kern="1200" dirty="0"/>
            <a:t>​</a:t>
          </a:r>
          <a:endParaRPr lang="en-US" sz="3000" kern="1200" dirty="0"/>
        </a:p>
      </dsp:txBody>
      <dsp:txXfrm>
        <a:off x="602678" y="666294"/>
        <a:ext cx="4463729" cy="2771523"/>
      </dsp:txXfrm>
    </dsp:sp>
    <dsp:sp modelId="{A7AC2603-9773-435B-9966-85824A683353}">
      <dsp:nvSpPr>
        <dsp:cNvPr id="0" name=""/>
        <dsp:cNvSpPr/>
      </dsp:nvSpPr>
      <dsp:spPr>
        <a:xfrm>
          <a:off x="5667765" y="90693"/>
          <a:ext cx="4636181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CCC576-EB47-4EB0-A1A9-43DA5517A571}">
      <dsp:nvSpPr>
        <dsp:cNvPr id="0" name=""/>
        <dsp:cNvSpPr/>
      </dsp:nvSpPr>
      <dsp:spPr>
        <a:xfrm>
          <a:off x="6182896" y="580068"/>
          <a:ext cx="4636181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000" b="0" i="0" kern="1200" dirty="0"/>
            <a:t>Aucune action par le propriétaire pour planifier ou budgéter les vidanges de la fosse septique</a:t>
          </a:r>
          <a:endParaRPr lang="en-US" sz="3000" kern="1200" dirty="0"/>
        </a:p>
      </dsp:txBody>
      <dsp:txXfrm>
        <a:off x="6269122" y="666294"/>
        <a:ext cx="4463729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5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254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770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63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617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68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038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698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334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929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07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03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067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226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277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128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73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1031F8-C86B-4A4F-9224-5F85CE56A064}" type="datetimeFigureOut">
              <a:rPr lang="fr-CA" smtClean="0"/>
              <a:t>2025-03-06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A13BF9-8D2E-4FBD-B364-89C0F2F556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783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064A3-E48B-FC85-1176-8A0E5B8E3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5400" b="1" i="0" u="none" strike="noStrike" cap="all" dirty="0">
                <a:effectLst/>
                <a:latin typeface="ui-sans-serif"/>
              </a:rPr>
              <a:t>Programme de vidange des fosses septiques</a:t>
            </a:r>
            <a:endParaRPr lang="fr-CA" sz="13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5CF392-CA9B-BB9A-F385-CA93856CF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548692" cy="1947333"/>
          </a:xfrm>
        </p:spPr>
        <p:txBody>
          <a:bodyPr/>
          <a:lstStyle/>
          <a:p>
            <a:r>
              <a:rPr lang="fr-CA" sz="2800" b="1" dirty="0"/>
              <a:t>Présentation aux citoyens concernés</a:t>
            </a:r>
          </a:p>
          <a:p>
            <a:r>
              <a:rPr lang="fr-CA" b="1" dirty="0">
                <a:solidFill>
                  <a:schemeClr val="tx1"/>
                </a:solidFill>
              </a:rPr>
              <a:t>Janvier 2025</a:t>
            </a:r>
          </a:p>
        </p:txBody>
      </p:sp>
    </p:spTree>
    <p:extLst>
      <p:ext uri="{BB962C8B-B14F-4D97-AF65-F5344CB8AC3E}">
        <p14:creationId xmlns:p14="http://schemas.microsoft.com/office/powerpoint/2010/main" val="218922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D7BE4-1275-69C9-06B8-272BB90F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fr-CA" dirty="0"/>
              <a:t>Vous êtes chargé comment?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F6A9594A-5E11-7F81-96D3-0290C380C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981493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83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781D09-3763-AD7F-F536-51848E7C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</p:spPr>
        <p:txBody>
          <a:bodyPr>
            <a:normAutofit/>
          </a:bodyPr>
          <a:lstStyle/>
          <a:p>
            <a:r>
              <a:rPr lang="fr-CA" dirty="0"/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C23901-A8EE-5CDC-B23E-B3A5A9DC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7493137" cy="3615267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90000"/>
              </a:lnSpc>
              <a:buNone/>
            </a:pPr>
            <a:r>
              <a:rPr lang="fr-CA" sz="1600" b="1" i="0" u="none" strike="noStrike" dirty="0">
                <a:effectLst/>
                <a:latin typeface="Aptos" panose="020B0004020202020204" pitchFamily="34" charset="0"/>
              </a:rPr>
              <a:t>Communication 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Segoe UI" panose="020B0502040204020203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Informer les citoyens (site web, réseaux </a:t>
            </a:r>
            <a:r>
              <a:rPr lang="fr-CA" sz="1600" b="0" i="0" u="none" strike="noStrike" dirty="0" err="1">
                <a:effectLst/>
                <a:latin typeface="Aptos" panose="020B0004020202020204" pitchFamily="34" charset="0"/>
              </a:rPr>
              <a:t>sociaux,etc</a:t>
            </a: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.)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Préparer la documentation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Établir la procédure de traitement des plaintes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90000"/>
              </a:lnSpc>
              <a:buNone/>
            </a:pPr>
            <a:r>
              <a:rPr lang="fr-CA" sz="1600" b="0" i="0" dirty="0">
                <a:effectLst/>
                <a:latin typeface="Aptos" panose="020B0004020202020204" pitchFamily="34" charset="0"/>
              </a:rPr>
              <a:t>​</a:t>
            </a:r>
            <a:endParaRPr lang="fr-CA" sz="16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90000"/>
              </a:lnSpc>
              <a:buNone/>
            </a:pPr>
            <a:r>
              <a:rPr lang="fr-CA" sz="1600" b="1" i="0" u="none" strike="noStrike" dirty="0">
                <a:effectLst/>
                <a:latin typeface="Aptos" panose="020B0004020202020204" pitchFamily="34" charset="0"/>
              </a:rPr>
              <a:t>Suivi et ajustements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Segoe UI" panose="020B0502040204020203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Contrôle qualité régulier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Ajustements des procédures au besoin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Rapports périodiques</a:t>
            </a:r>
            <a:r>
              <a:rPr lang="en-US" sz="1600" b="0" i="0" dirty="0"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600" b="0" i="0" u="none" strike="noStrike" dirty="0">
                <a:effectLst/>
                <a:latin typeface="Aptos" panose="020B0004020202020204" pitchFamily="34" charset="0"/>
              </a:rPr>
              <a:t>Évaluation continue du programme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CA" sz="1600" dirty="0"/>
          </a:p>
        </p:txBody>
      </p:sp>
      <p:pic>
        <p:nvPicPr>
          <p:cNvPr id="4098" name="Picture 2" descr="Entreprise : les supports d'une bonne communication">
            <a:extLst>
              <a:ext uri="{FF2B5EF4-FFF2-40B4-BE49-F238E27FC236}">
                <a16:creationId xmlns:a16="http://schemas.microsoft.com/office/drawing/2014/main" id="{285719F2-A00E-4EAA-834B-811FCBBB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44526" b="-1"/>
          <a:stretch/>
        </p:blipFill>
        <p:spPr bwMode="auto">
          <a:xfrm>
            <a:off x="8820603" y="10"/>
            <a:ext cx="3371397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06" name="Straight Connector 4105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Straight Connector 4106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Straight Connector 4107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9" name="Straight Connector 4108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238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34EB4-5AA7-71E9-7130-8E5F6283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628617"/>
            <a:ext cx="6368858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Période de questions</a:t>
            </a:r>
          </a:p>
        </p:txBody>
      </p:sp>
      <p:pic>
        <p:nvPicPr>
          <p:cNvPr id="5122" name="Picture 2" descr="Foire aux questions - Espace école / entreprise - LYCEE PROFESSIONNEL  GABRIEL PERI">
            <a:extLst>
              <a:ext uri="{FF2B5EF4-FFF2-40B4-BE49-F238E27FC236}">
                <a16:creationId xmlns:a16="http://schemas.microsoft.com/office/drawing/2014/main" id="{AEEF3A28-FC95-3377-E00F-5AD57D49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33" y="1436653"/>
            <a:ext cx="4004489" cy="3660016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9" name="Group 5138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40" name="Straight Connector 5139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1" name="Straight Connector 5140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3" name="Straight Connector 5142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4" name="Straight Connector 5143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44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05A866-5B93-EC95-2978-BDB12C89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fr-CA" b="1" i="0" u="none" strike="noStrike" cap="all" dirty="0">
                <a:effectLst/>
                <a:latin typeface="ui-sans-serif"/>
              </a:rPr>
              <a:t>Objectifs du programme</a:t>
            </a:r>
            <a:endParaRPr lang="fr-C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22EE7-DCEA-33C3-A3D7-9628F143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8"/>
            <a:ext cx="6288260" cy="5385817"/>
          </a:xfrm>
        </p:spPr>
        <p:txBody>
          <a:bodyPr>
            <a:normAutofit fontScale="55000" lnSpcReduction="20000"/>
          </a:bodyPr>
          <a:lstStyle/>
          <a:p>
            <a:pPr algn="l" rtl="0" fontAlgn="base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Conformité au Règlement sur l’évacuation et le traitement des eaux usées des résidences isolées (Q-2, r.22 )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Entrée en vigueur en 1981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Selon l’article 13 du Règlement, les fosses doivent être vidangé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Maintien préventif des installations septiques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Bon fonctionnement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Durée de vie prolongée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Respect de l’environnement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Protection de l'environnement et de la santé publique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Rejet dans l’environnement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Affecte les eaux souterraines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i-sans-serif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lang="fr-CA" sz="3200" b="0" i="0" u="none" strike="noStrike" dirty="0">
                <a:solidFill>
                  <a:srgbClr val="030712"/>
                </a:solidFill>
                <a:effectLst/>
                <a:latin typeface="ui-sans-serif"/>
              </a:rPr>
              <a:t>Gestion optimisée et professionnelle du service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E49B76A8-D4D2-428D-84FA-657EEA587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3C0DF6-5286-040A-2F43-83172A4B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On parle de Quoi?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D463EDB-0644-4F84-9901-D2434D55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A02079FA-226E-4AF1-B818-2CA9EF1B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6D376604-76CD-4D25-B281-35796F367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6B5A32B1-F178-4FE5-8916-712F46FCB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DC3339F8-6376-45A3-A77E-5F5C212D4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6AD1BBAE-26A1-4BE9-9536-C15B1A87E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2" name="Snip Diagonal Corner Rectangle 12">
            <a:extLst>
              <a:ext uri="{FF2B5EF4-FFF2-40B4-BE49-F238E27FC236}">
                <a16:creationId xmlns:a16="http://schemas.microsoft.com/office/drawing/2014/main" id="{15A54023-E435-4098-A370-AE54A007E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ne image contenant capture d’écran, maison, texte, ciel&#10;&#10;Description générée automatiquement">
            <a:extLst>
              <a:ext uri="{FF2B5EF4-FFF2-40B4-BE49-F238E27FC236}">
                <a16:creationId xmlns:a16="http://schemas.microsoft.com/office/drawing/2014/main" id="{EA41EA2A-BA74-DF0F-F201-A6FC42DC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-3" b="6117"/>
          <a:stretch/>
        </p:blipFill>
        <p:spPr bwMode="auto">
          <a:xfrm>
            <a:off x="834935" y="854087"/>
            <a:ext cx="5582963" cy="3280831"/>
          </a:xfrm>
          <a:custGeom>
            <a:avLst/>
            <a:gdLst/>
            <a:ahLst/>
            <a:cxnLst/>
            <a:rect l="l" t="t" r="r" b="b"/>
            <a:pathLst>
              <a:path w="5582963" h="3280831">
                <a:moveTo>
                  <a:pt x="402071" y="0"/>
                </a:moveTo>
                <a:lnTo>
                  <a:pt x="5582963" y="0"/>
                </a:lnTo>
                <a:lnTo>
                  <a:pt x="5582963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0FC6610-316D-8EFE-F6CC-AFCEED9E1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r="22769" b="-1"/>
          <a:stretch/>
        </p:blipFill>
        <p:spPr bwMode="auto">
          <a:xfrm>
            <a:off x="6568222" y="854087"/>
            <a:ext cx="3557016" cy="3280831"/>
          </a:xfrm>
          <a:custGeom>
            <a:avLst/>
            <a:gdLst/>
            <a:ahLst/>
            <a:cxnLst/>
            <a:rect l="l" t="t" r="r" b="b"/>
            <a:pathLst>
              <a:path w="3557016" h="3280831">
                <a:moveTo>
                  <a:pt x="0" y="0"/>
                </a:moveTo>
                <a:lnTo>
                  <a:pt x="3557016" y="0"/>
                </a:lnTo>
                <a:lnTo>
                  <a:pt x="3557016" y="2876895"/>
                </a:lnTo>
                <a:lnTo>
                  <a:pt x="3153080" y="3280831"/>
                </a:lnTo>
                <a:lnTo>
                  <a:pt x="0" y="3280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61" name="Straight Connector 6260">
            <a:extLst>
              <a:ext uri="{FF2B5EF4-FFF2-40B4-BE49-F238E27FC236}">
                <a16:creationId xmlns:a16="http://schemas.microsoft.com/office/drawing/2014/main" id="{FD6CD0A5-6C83-427D-AB05-3BE0E15A7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63" name="Straight Connector 6262">
            <a:extLst>
              <a:ext uri="{FF2B5EF4-FFF2-40B4-BE49-F238E27FC236}">
                <a16:creationId xmlns:a16="http://schemas.microsoft.com/office/drawing/2014/main" id="{6B6653D5-62D5-45D6-B95A-38FB56233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65" name="Straight Connector 6264">
            <a:extLst>
              <a:ext uri="{FF2B5EF4-FFF2-40B4-BE49-F238E27FC236}">
                <a16:creationId xmlns:a16="http://schemas.microsoft.com/office/drawing/2014/main" id="{B17B25F5-9024-4196-BF35-911797D0B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67" name="Straight Connector 6266">
            <a:extLst>
              <a:ext uri="{FF2B5EF4-FFF2-40B4-BE49-F238E27FC236}">
                <a16:creationId xmlns:a16="http://schemas.microsoft.com/office/drawing/2014/main" id="{C3C23CF1-A0CB-42AA-A759-E1937CA84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69" name="Straight Connector 6268">
            <a:extLst>
              <a:ext uri="{FF2B5EF4-FFF2-40B4-BE49-F238E27FC236}">
                <a16:creationId xmlns:a16="http://schemas.microsoft.com/office/drawing/2014/main" id="{12A51285-560A-444D-A414-2428698D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271" name="Rectangle 6270">
            <a:extLst>
              <a:ext uri="{FF2B5EF4-FFF2-40B4-BE49-F238E27FC236}">
                <a16:creationId xmlns:a16="http://schemas.microsoft.com/office/drawing/2014/main" id="{97AA172C-BD15-4903-8A76-97D21FA3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7C3ECD-BA65-CA3A-83A6-9EEE1C1B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u="none" strike="noStrike" dirty="0"/>
              <a:t>INSTALLATION NON-CONFORME et </a:t>
            </a:r>
            <a:r>
              <a:rPr lang="en-US" sz="4400" b="0" i="0" u="none" strike="noStrike" dirty="0" err="1"/>
              <a:t>anomalie</a:t>
            </a:r>
            <a:r>
              <a:rPr lang="en-US" sz="4400" b="0" i="0" dirty="0"/>
              <a:t>​</a:t>
            </a:r>
            <a:endParaRPr lang="en-US" sz="4400" dirty="0"/>
          </a:p>
        </p:txBody>
      </p:sp>
      <p:sp>
        <p:nvSpPr>
          <p:cNvPr id="6273" name="Snip Diagonal Corner Rectangle 6">
            <a:extLst>
              <a:ext uri="{FF2B5EF4-FFF2-40B4-BE49-F238E27FC236}">
                <a16:creationId xmlns:a16="http://schemas.microsoft.com/office/drawing/2014/main" id="{BC4E708F-D5FF-4017-BC18-64B8182B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7219522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75" name="Rectangle 6274">
            <a:extLst>
              <a:ext uri="{FF2B5EF4-FFF2-40B4-BE49-F238E27FC236}">
                <a16:creationId xmlns:a16="http://schemas.microsoft.com/office/drawing/2014/main" id="{E26EB1C1-A23E-4558-84A2-F970731F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50" y="4034649"/>
            <a:ext cx="2849462" cy="281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Une image contenant plein air, personne, chaussures, habits&#10;&#10;Description générée automatiquement">
            <a:extLst>
              <a:ext uri="{FF2B5EF4-FFF2-40B4-BE49-F238E27FC236}">
                <a16:creationId xmlns:a16="http://schemas.microsoft.com/office/drawing/2014/main" id="{3BA7E101-5C2A-DABC-B9BA-556AB084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r="7715" b="1"/>
          <a:stretch/>
        </p:blipFill>
        <p:spPr bwMode="auto">
          <a:xfrm>
            <a:off x="3002038" y="3243064"/>
            <a:ext cx="4066029" cy="3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ne image contenant plein air, herbe, nature, plante&#10;&#10;Description générée automatiquement">
            <a:extLst>
              <a:ext uri="{FF2B5EF4-FFF2-40B4-BE49-F238E27FC236}">
                <a16:creationId xmlns:a16="http://schemas.microsoft.com/office/drawing/2014/main" id="{812C379E-E98A-7A14-E0A7-7BE7C96C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7" b="-1"/>
          <a:stretch/>
        </p:blipFill>
        <p:spPr bwMode="auto">
          <a:xfrm>
            <a:off x="-2" y="10"/>
            <a:ext cx="4551358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Une image contenant neige, plein air, hiver, couvert&#10;&#10;Description générée automatiquement">
            <a:extLst>
              <a:ext uri="{FF2B5EF4-FFF2-40B4-BE49-F238E27FC236}">
                <a16:creationId xmlns:a16="http://schemas.microsoft.com/office/drawing/2014/main" id="{F99F0F77-F033-853F-9626-3EBEDEBD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75"/>
          <a:stretch/>
        </p:blipFill>
        <p:spPr bwMode="auto">
          <a:xfrm>
            <a:off x="4709539" y="-9256"/>
            <a:ext cx="2358526" cy="30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77" name="Group 6276">
            <a:extLst>
              <a:ext uri="{FF2B5EF4-FFF2-40B4-BE49-F238E27FC236}">
                <a16:creationId xmlns:a16="http://schemas.microsoft.com/office/drawing/2014/main" id="{7675D50F-4FED-42EB-830A-5468E344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278" name="Straight Connector 6277">
              <a:extLst>
                <a:ext uri="{FF2B5EF4-FFF2-40B4-BE49-F238E27FC236}">
                  <a16:creationId xmlns:a16="http://schemas.microsoft.com/office/drawing/2014/main" id="{58F3F8CD-5714-4797-8BEC-192B45B9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9" name="Straight Connector 6278">
              <a:extLst>
                <a:ext uri="{FF2B5EF4-FFF2-40B4-BE49-F238E27FC236}">
                  <a16:creationId xmlns:a16="http://schemas.microsoft.com/office/drawing/2014/main" id="{9FFFC9F6-86F8-4ED5-A80E-7E269EF29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0" name="Straight Connector 6279">
              <a:extLst>
                <a:ext uri="{FF2B5EF4-FFF2-40B4-BE49-F238E27FC236}">
                  <a16:creationId xmlns:a16="http://schemas.microsoft.com/office/drawing/2014/main" id="{0DDDF908-A317-4DFB-8B2D-6A5D2B60F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1" name="Straight Connector 6280">
              <a:extLst>
                <a:ext uri="{FF2B5EF4-FFF2-40B4-BE49-F238E27FC236}">
                  <a16:creationId xmlns:a16="http://schemas.microsoft.com/office/drawing/2014/main" id="{282D43A5-1F46-4589-898E-6BDED1816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2" name="Straight Connector 6281">
              <a:extLst>
                <a:ext uri="{FF2B5EF4-FFF2-40B4-BE49-F238E27FC236}">
                  <a16:creationId xmlns:a16="http://schemas.microsoft.com/office/drawing/2014/main" id="{8B10DFD5-8F61-4C94-8E23-42FFC88B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138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923ADE-9A36-1BAC-BC93-F8DE3E5D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fr-CA" dirty="0"/>
              <a:t>Scénario de l’appel d’offre régional</a:t>
            </a:r>
            <a:endParaRPr lang="fr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0F602001-6587-3398-F05B-79E4481064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79962" y="685799"/>
          <a:ext cx="628826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40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1D045-3365-81A9-D5B3-FDA40A27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fr-CA"/>
              <a:t>Avis de vidange et préparation du citoyen</a:t>
            </a:r>
            <a:endParaRPr lang="fr-CA" dirty="0"/>
          </a:p>
        </p:txBody>
      </p: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7B48D573-3D78-75CD-578C-F4817B5C2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689834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32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CFD36-317D-D422-B7D2-678BA78A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</p:spPr>
        <p:txBody>
          <a:bodyPr>
            <a:normAutofit/>
          </a:bodyPr>
          <a:lstStyle/>
          <a:p>
            <a:r>
              <a:rPr lang="fr-CA" dirty="0"/>
              <a:t>Déroulement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23D506A-3DC1-B889-AC4D-BE129AB7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6192839" cy="3615267"/>
          </a:xfrm>
        </p:spPr>
        <p:txBody>
          <a:bodyPr>
            <a:normAutofit fontScale="85000" lnSpcReduction="10000"/>
          </a:bodyPr>
          <a:lstStyle/>
          <a:p>
            <a:pPr marL="0" indent="0" rtl="0" fontAlgn="base">
              <a:buNone/>
            </a:pPr>
            <a:r>
              <a:rPr lang="fr-CA" sz="6500" b="1" i="0" u="none" strike="noStrike" dirty="0">
                <a:effectLst/>
                <a:latin typeface="ui-sans-serif"/>
              </a:rPr>
              <a:t>En 2026</a:t>
            </a:r>
          </a:p>
          <a:p>
            <a:pPr marL="0" indent="0" rtl="0" fontAlgn="base">
              <a:buNone/>
            </a:pPr>
            <a:r>
              <a:rPr lang="fr-CA" b="1" i="0" u="none" strike="noStrike" dirty="0">
                <a:effectLst/>
                <a:latin typeface="ui-sans-serif"/>
              </a:rPr>
              <a:t>Vidange complète </a:t>
            </a:r>
            <a:r>
              <a:rPr lang="en-US" b="1" i="0" dirty="0">
                <a:effectLst/>
                <a:latin typeface="ui-sans-serif"/>
              </a:rPr>
              <a:t>​</a:t>
            </a:r>
            <a:endParaRPr lang="en-US" b="1" i="0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fr-CA" b="0" i="0" u="none" strike="noStrike" dirty="0">
                <a:effectLst/>
                <a:latin typeface="ui-sans-serif"/>
              </a:rPr>
              <a:t>Retrait total des boues, liquides et écumes</a:t>
            </a:r>
            <a:r>
              <a:rPr lang="en-US" b="0" i="0" dirty="0">
                <a:effectLst/>
                <a:latin typeface="ui-sans-serif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fr-CA" b="0" i="0" u="none" strike="noStrike" dirty="0">
                <a:effectLst/>
                <a:latin typeface="ui-sans-serif"/>
              </a:rPr>
              <a:t>Laisse un peu de liquide dans la fosse pour garder les bactéries</a:t>
            </a:r>
            <a:r>
              <a:rPr lang="en-US" b="0" i="0" dirty="0">
                <a:effectLst/>
                <a:latin typeface="ui-sans-serif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rtl="0" fontAlgn="base"/>
            <a:endParaRPr lang="fr-CA" b="0" i="0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buNone/>
            </a:pPr>
            <a:r>
              <a:rPr lang="fr-CA" b="1" i="0" u="none" strike="noStrike" dirty="0">
                <a:effectLst/>
                <a:latin typeface="ui-sans-serif"/>
              </a:rPr>
              <a:t>Fréquence</a:t>
            </a:r>
            <a:r>
              <a:rPr lang="en-US" b="0" i="0" dirty="0">
                <a:effectLst/>
                <a:latin typeface="ui-sans-serif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effectLst/>
                <a:latin typeface="ui-sans-serif"/>
              </a:rPr>
              <a:t>Résidences permanentes : aux 2 ans (article 13: Q2.r22)</a:t>
            </a:r>
            <a:r>
              <a:rPr lang="en-US" b="0" i="0" dirty="0">
                <a:effectLst/>
                <a:latin typeface="ui-sans-serif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effectLst/>
                <a:latin typeface="ui-sans-serif"/>
              </a:rPr>
              <a:t>Résidences saisonnières : aux 4 ans (article 13: Q2.r22)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8C120A-FCBB-78CA-8124-E6B18151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3" y="1683218"/>
            <a:ext cx="4899024" cy="21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8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36FBA-F4FC-4D47-0A07-1E999EB1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350079" cy="1507067"/>
          </a:xfrm>
        </p:spPr>
        <p:txBody>
          <a:bodyPr>
            <a:normAutofit/>
          </a:bodyPr>
          <a:lstStyle/>
          <a:p>
            <a:r>
              <a:rPr lang="fr-CA" dirty="0"/>
              <a:t>Services et suivi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510F46DC-5C79-BF22-E774-CEFF9903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350079" cy="3615267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90000"/>
              </a:lnSpc>
              <a:buNone/>
            </a:pPr>
            <a:r>
              <a:rPr lang="fr-CA" sz="1900" b="1" i="0" u="none" strike="noStrike">
                <a:effectLst/>
                <a:latin typeface="ui-sans-serif"/>
              </a:rPr>
              <a:t>Documentation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Segoe UI" panose="020B0502040204020203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Carton de visite après service laissé au citoyen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Rapport de vidange auprès de la MRC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Suivi des anomalies auprès de la Ville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 marL="0" indent="0" rtl="0" fontAlgn="base">
              <a:lnSpc>
                <a:spcPct val="90000"/>
              </a:lnSpc>
              <a:buNone/>
            </a:pPr>
            <a:r>
              <a:rPr lang="fr-CA" sz="1900" b="1" i="0" u="none" strike="noStrike">
                <a:effectLst/>
                <a:latin typeface="ui-sans-serif"/>
              </a:rPr>
              <a:t>Support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Segoe UI" panose="020B0502040204020203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Questions : Municipalité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Plaintes : à la MRC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Prise de rendez-vous par le citoyen: Auprès du fournisseur</a:t>
            </a:r>
            <a:r>
              <a:rPr lang="en-US" sz="1900" b="0" i="0">
                <a:effectLst/>
                <a:latin typeface="ui-sans-serif"/>
              </a:rPr>
              <a:t>​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900" b="0" i="0" u="none" strike="noStrike">
                <a:effectLst/>
                <a:latin typeface="ui-sans-serif"/>
              </a:rPr>
              <a:t>Supervision continue de la part de la MRC et de la municipalité</a:t>
            </a:r>
            <a:endParaRPr lang="en-US" sz="1900" b="0" i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fr-CA" sz="1900"/>
          </a:p>
        </p:txBody>
      </p:sp>
      <p:pic>
        <p:nvPicPr>
          <p:cNvPr id="5" name="Picture 4" descr="Tas de tâches administratives">
            <a:extLst>
              <a:ext uri="{FF2B5EF4-FFF2-40B4-BE49-F238E27FC236}">
                <a16:creationId xmlns:a16="http://schemas.microsoft.com/office/drawing/2014/main" id="{B54DEA91-19AB-0ED3-A21F-49D7FC62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01" r="19844" b="-1"/>
          <a:stretch/>
        </p:blipFill>
        <p:spPr>
          <a:xfrm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8" name="Group 30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2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4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8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531F0A-22F8-54F4-900D-BDC075C3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</p:spPr>
        <p:txBody>
          <a:bodyPr>
            <a:normAutofit/>
          </a:bodyPr>
          <a:lstStyle/>
          <a:p>
            <a:r>
              <a:rPr lang="fr-CA" dirty="0"/>
              <a:t>Combien ca coûte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4DF306-0B59-4B07-4734-65B718A0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7493137" cy="3615267"/>
          </a:xfrm>
        </p:spPr>
        <p:txBody>
          <a:bodyPr>
            <a:normAutofit fontScale="77500" lnSpcReduction="20000"/>
          </a:bodyPr>
          <a:lstStyle/>
          <a:p>
            <a:pPr rtl="0" fontAlgn="base"/>
            <a:r>
              <a:rPr lang="fr-CA" sz="3900" b="0" i="0" u="none" strike="noStrike" dirty="0">
                <a:effectLst/>
                <a:latin typeface="Franklin Gothic Medium" panose="020B0603020102020204" pitchFamily="34" charset="0"/>
              </a:rPr>
              <a:t>Vidange complète:</a:t>
            </a:r>
            <a:r>
              <a:rPr lang="en-US" sz="3900" b="0" i="0" dirty="0">
                <a:effectLst/>
                <a:latin typeface="Franklin Gothic Medium" panose="020B0603020102020204" pitchFamily="34" charset="0"/>
              </a:rPr>
              <a:t>​ 2</a:t>
            </a:r>
            <a:r>
              <a:rPr lang="en-US" sz="3900" dirty="0">
                <a:latin typeface="Franklin Gothic Medium" panose="020B0603020102020204" pitchFamily="34" charset="0"/>
              </a:rPr>
              <a:t>2</a:t>
            </a:r>
            <a:r>
              <a:rPr lang="en-US" sz="3900" b="0" i="0" dirty="0">
                <a:effectLst/>
                <a:latin typeface="Franklin Gothic Medium" panose="020B0603020102020204" pitchFamily="34" charset="0"/>
              </a:rPr>
              <a:t>0 $ </a:t>
            </a:r>
          </a:p>
          <a:p>
            <a:pPr rtl="0" fontAlgn="base"/>
            <a:r>
              <a:rPr lang="en-US" sz="3900" b="0" i="0" dirty="0" err="1">
                <a:effectLst/>
                <a:latin typeface="Franklin Gothic Medium" panose="020B0603020102020204" pitchFamily="34" charset="0"/>
              </a:rPr>
              <a:t>Compte</a:t>
            </a:r>
            <a:r>
              <a:rPr lang="en-US" sz="3900" b="0" i="0" dirty="0">
                <a:effectLst/>
                <a:latin typeface="Franklin Gothic Medium" panose="020B0603020102020204" pitchFamily="34" charset="0"/>
              </a:rPr>
              <a:t> de </a:t>
            </a:r>
            <a:r>
              <a:rPr lang="en-US" sz="3900" b="0" i="0" dirty="0" err="1">
                <a:effectLst/>
                <a:latin typeface="Franklin Gothic Medium" panose="020B0603020102020204" pitchFamily="34" charset="0"/>
              </a:rPr>
              <a:t>taxe</a:t>
            </a:r>
            <a:r>
              <a:rPr lang="en-US" sz="3900" dirty="0">
                <a:latin typeface="Franklin Gothic Medium" panose="020B0603020102020204" pitchFamily="34" charset="0"/>
              </a:rPr>
              <a:t>= 110$/an</a:t>
            </a:r>
            <a:r>
              <a:rPr lang="en-US" sz="3900" b="0" i="0" dirty="0">
                <a:effectLst/>
                <a:latin typeface="Franklin Gothic Medium" panose="020B0603020102020204" pitchFamily="34" charset="0"/>
              </a:rPr>
              <a:t> </a:t>
            </a:r>
            <a:endParaRPr lang="en-US" sz="3900" b="0" i="0" dirty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sz="3900" b="0" i="0" u="none" strike="noStrike" dirty="0">
                <a:effectLst/>
                <a:latin typeface="Franklin Gothic Medium" panose="020B0603020102020204" pitchFamily="34" charset="0"/>
              </a:rPr>
              <a:t>Frais de gestion:</a:t>
            </a:r>
            <a:r>
              <a:rPr lang="en-US" sz="3900" b="0" i="0" dirty="0">
                <a:effectLst/>
                <a:latin typeface="Franklin Gothic Medium" panose="020B0603020102020204" pitchFamily="34" charset="0"/>
              </a:rPr>
              <a:t>​ 0$</a:t>
            </a:r>
            <a:endParaRPr lang="en-US" sz="39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endParaRPr lang="fr-CA" b="0" i="0" u="none" strike="noStrike" dirty="0">
              <a:effectLst/>
              <a:latin typeface="Franklin Gothic Medium" panose="020B0603020102020204" pitchFamily="34" charset="0"/>
            </a:endParaRPr>
          </a:p>
          <a:p>
            <a:pPr marL="0" indent="0" rtl="0" fontAlgn="base">
              <a:buNone/>
            </a:pPr>
            <a:r>
              <a:rPr lang="fr-CA" b="0" i="0" u="none" strike="noStrike" dirty="0">
                <a:effectLst/>
                <a:latin typeface="Franklin Gothic Medium" panose="020B0603020102020204" pitchFamily="34" charset="0"/>
              </a:rPr>
              <a:t>Pénalité si incapacité de faire la vidange à la date prévue:</a:t>
            </a:r>
            <a:r>
              <a:rPr lang="en-US" b="0" i="0" dirty="0">
                <a:effectLst/>
                <a:latin typeface="Franklin Gothic Medium" panose="020B0603020102020204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effectLst/>
                <a:latin typeface="Franklin Gothic Medium" panose="020B0603020102020204" pitchFamily="34" charset="0"/>
              </a:rPr>
              <a:t>20$ pour une deuxième visite</a:t>
            </a:r>
            <a:r>
              <a:rPr lang="en-US" b="0" i="0" dirty="0">
                <a:effectLst/>
                <a:latin typeface="Franklin Gothic Medium" panose="020B06030201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effectLst/>
                <a:latin typeface="Franklin Gothic Medium" panose="020B0603020102020204" pitchFamily="34" charset="0"/>
              </a:rPr>
              <a:t>30$ pour une troisième visite seront facturés si :</a:t>
            </a:r>
            <a:r>
              <a:rPr lang="en-US" b="0" i="0" dirty="0">
                <a:effectLst/>
                <a:latin typeface="Franklin Gothic Medium" panose="020B06030201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fr-CA" b="0" i="0" u="none" strike="noStrike" dirty="0">
                <a:effectLst/>
                <a:latin typeface="Franklin Gothic Medium" panose="020B0603020102020204" pitchFamily="34" charset="0"/>
              </a:rPr>
              <a:t>- L'accès à la fosse n'est pas dégagé</a:t>
            </a:r>
            <a:r>
              <a:rPr lang="en-US" b="0" i="0" dirty="0">
                <a:effectLst/>
                <a:latin typeface="Franklin Gothic Medium" panose="020B0603020102020204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b="0" i="0" u="none" strike="noStrike" dirty="0">
                <a:effectLst/>
                <a:latin typeface="Franklin Gothic Medium" panose="020B0603020102020204" pitchFamily="34" charset="0"/>
              </a:rPr>
              <a:t>- Vous n'avez pas avisé d'un empêchement 48h à l’avance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endParaRPr lang="fr-CA" dirty="0"/>
          </a:p>
        </p:txBody>
      </p:sp>
      <p:pic>
        <p:nvPicPr>
          <p:cNvPr id="3074" name="Picture 2" descr="Le dollar canadien | Expérience Canadienne">
            <a:extLst>
              <a:ext uri="{FF2B5EF4-FFF2-40B4-BE49-F238E27FC236}">
                <a16:creationId xmlns:a16="http://schemas.microsoft.com/office/drawing/2014/main" id="{61434DB6-D997-70ED-46CB-740AAD4F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6" r="28899"/>
          <a:stretch/>
        </p:blipFill>
        <p:spPr bwMode="auto">
          <a:xfrm>
            <a:off x="8820603" y="10"/>
            <a:ext cx="3371397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82" name="Straight Connector 3081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4296027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545</Words>
  <Application>Microsoft Office PowerPoint</Application>
  <PresentationFormat>Grand écran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Aptos</vt:lpstr>
      <vt:lpstr>Arial</vt:lpstr>
      <vt:lpstr>Century Gothic</vt:lpstr>
      <vt:lpstr>Franklin Gothic Medium</vt:lpstr>
      <vt:lpstr>Segoe UI</vt:lpstr>
      <vt:lpstr>ui-sans-serif</vt:lpstr>
      <vt:lpstr>Wingdings 3</vt:lpstr>
      <vt:lpstr>Secteur</vt:lpstr>
      <vt:lpstr>Programme de vidange des fosses septiques</vt:lpstr>
      <vt:lpstr>Objectifs du programme</vt:lpstr>
      <vt:lpstr>On parle de Quoi?</vt:lpstr>
      <vt:lpstr>INSTALLATION NON-CONFORME et anomalie​</vt:lpstr>
      <vt:lpstr>Scénario de l’appel d’offre régional</vt:lpstr>
      <vt:lpstr>Avis de vidange et préparation du citoyen</vt:lpstr>
      <vt:lpstr>Déroulement</vt:lpstr>
      <vt:lpstr>Services et suivi</vt:lpstr>
      <vt:lpstr>Combien ca coûte ?</vt:lpstr>
      <vt:lpstr>Vous êtes chargé comment?</vt:lpstr>
      <vt:lpstr>Prochaines étapes</vt:lpstr>
      <vt:lpstr>Période de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Sylvain Dupuis</dc:creator>
  <cp:lastModifiedBy>Loisirs  Saint-Ours</cp:lastModifiedBy>
  <cp:revision>3</cp:revision>
  <dcterms:created xsi:type="dcterms:W3CDTF">2025-01-15T16:48:47Z</dcterms:created>
  <dcterms:modified xsi:type="dcterms:W3CDTF">2025-03-06T16:35:50Z</dcterms:modified>
</cp:coreProperties>
</file>